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gif" ContentType="image/gif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78" r:id="rId3"/>
    <p:sldId id="294" r:id="rId4"/>
    <p:sldId id="295" r:id="rId5"/>
    <p:sldId id="297" r:id="rId6"/>
    <p:sldId id="298" r:id="rId7"/>
    <p:sldId id="300" r:id="rId8"/>
    <p:sldId id="301" r:id="rId9"/>
    <p:sldId id="303" r:id="rId10"/>
    <p:sldId id="292" r:id="rId11"/>
  </p:sldIdLst>
  <p:sldSz cx="9144000" cy="6858000" type="screen4x3"/>
  <p:notesSz cx="6858000" cy="9144000"/>
  <p:photoAlbum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9F4BD1-4914-4846-A6ED-7817A32EB210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107732CD-A656-4383-A193-96B8DE637501}">
      <dgm:prSet phldrT="[Tekst]"/>
      <dgm:spPr/>
      <dgm:t>
        <a:bodyPr/>
        <a:lstStyle/>
        <a:p>
          <a:r>
            <a:rPr lang="hr-HR" dirty="0" smtClean="0"/>
            <a:t>RUJAN  2012.</a:t>
          </a:r>
          <a:endParaRPr lang="hr-HR" dirty="0"/>
        </a:p>
      </dgm:t>
    </dgm:pt>
    <dgm:pt modelId="{11785E74-C117-4AEF-8BBD-BE430547DAFF}" type="parTrans" cxnId="{21A75742-DADD-4764-8AA6-B8CDC4A12069}">
      <dgm:prSet/>
      <dgm:spPr/>
      <dgm:t>
        <a:bodyPr/>
        <a:lstStyle/>
        <a:p>
          <a:endParaRPr lang="hr-HR"/>
        </a:p>
      </dgm:t>
    </dgm:pt>
    <dgm:pt modelId="{FF923ED0-80FD-45BD-AFE6-8DC3E3965876}" type="sibTrans" cxnId="{21A75742-DADD-4764-8AA6-B8CDC4A12069}">
      <dgm:prSet/>
      <dgm:spPr/>
      <dgm:t>
        <a:bodyPr/>
        <a:lstStyle/>
        <a:p>
          <a:endParaRPr lang="hr-HR"/>
        </a:p>
      </dgm:t>
    </dgm:pt>
    <dgm:pt modelId="{29C461B5-7D9A-4BB3-970A-04F63D676D66}">
      <dgm:prSet phldrT="[Tekst]"/>
      <dgm:spPr/>
      <dgm:t>
        <a:bodyPr/>
        <a:lstStyle/>
        <a:p>
          <a:r>
            <a:rPr lang="hr-HR" dirty="0" smtClean="0"/>
            <a:t>LIPANJ 2013.</a:t>
          </a:r>
          <a:endParaRPr lang="hr-HR" dirty="0"/>
        </a:p>
      </dgm:t>
    </dgm:pt>
    <dgm:pt modelId="{C392BDE9-8131-4E67-9CD5-6E2B29786B02}" type="parTrans" cxnId="{997DAF1D-F89A-4CA5-8E7D-F62D87016798}">
      <dgm:prSet/>
      <dgm:spPr/>
      <dgm:t>
        <a:bodyPr/>
        <a:lstStyle/>
        <a:p>
          <a:endParaRPr lang="hr-HR"/>
        </a:p>
      </dgm:t>
    </dgm:pt>
    <dgm:pt modelId="{BB9CA062-9FED-459D-A2D8-62112B2B4549}" type="sibTrans" cxnId="{997DAF1D-F89A-4CA5-8E7D-F62D87016798}">
      <dgm:prSet/>
      <dgm:spPr/>
      <dgm:t>
        <a:bodyPr/>
        <a:lstStyle/>
        <a:p>
          <a:endParaRPr lang="hr-HR"/>
        </a:p>
      </dgm:t>
    </dgm:pt>
    <dgm:pt modelId="{BF2F1ED7-DCDB-48C8-BF54-BB2EEB91B2E1}">
      <dgm:prSet phldrT="[Tekst]"/>
      <dgm:spPr/>
      <dgm:t>
        <a:bodyPr/>
        <a:lstStyle/>
        <a:p>
          <a:endParaRPr lang="hr-HR" dirty="0"/>
        </a:p>
      </dgm:t>
    </dgm:pt>
    <dgm:pt modelId="{A3650FC1-9853-48BD-A28D-E11EB4931185}" type="parTrans" cxnId="{DD643023-4142-457E-8D91-4ED0A40F91E8}">
      <dgm:prSet/>
      <dgm:spPr/>
      <dgm:t>
        <a:bodyPr/>
        <a:lstStyle/>
        <a:p>
          <a:endParaRPr lang="hr-HR"/>
        </a:p>
      </dgm:t>
    </dgm:pt>
    <dgm:pt modelId="{1145A354-F7D3-484C-8085-B2574A7EBC54}" type="sibTrans" cxnId="{DD643023-4142-457E-8D91-4ED0A40F91E8}">
      <dgm:prSet/>
      <dgm:spPr/>
      <dgm:t>
        <a:bodyPr/>
        <a:lstStyle/>
        <a:p>
          <a:endParaRPr lang="hr-HR"/>
        </a:p>
      </dgm:t>
    </dgm:pt>
    <dgm:pt modelId="{B98FEFBA-656D-4958-A532-DD95DF4EAC28}" type="pres">
      <dgm:prSet presAssocID="{8D9F4BD1-4914-4846-A6ED-7817A32EB210}" presName="Name0" presStyleCnt="0">
        <dgm:presLayoutVars>
          <dgm:dir/>
          <dgm:animLvl val="lvl"/>
          <dgm:resizeHandles val="exact"/>
        </dgm:presLayoutVars>
      </dgm:prSet>
      <dgm:spPr/>
    </dgm:pt>
    <dgm:pt modelId="{2DD97258-0531-4F60-BEED-044783D95D0F}" type="pres">
      <dgm:prSet presAssocID="{8D9F4BD1-4914-4846-A6ED-7817A32EB210}" presName="dummy" presStyleCnt="0"/>
      <dgm:spPr/>
    </dgm:pt>
    <dgm:pt modelId="{8460ED81-D340-453F-B69C-4D09F258A61B}" type="pres">
      <dgm:prSet presAssocID="{8D9F4BD1-4914-4846-A6ED-7817A32EB210}" presName="linH" presStyleCnt="0"/>
      <dgm:spPr/>
    </dgm:pt>
    <dgm:pt modelId="{7A431C5A-6A42-4170-80A6-3A913FA71EC1}" type="pres">
      <dgm:prSet presAssocID="{8D9F4BD1-4914-4846-A6ED-7817A32EB210}" presName="padding1" presStyleCnt="0"/>
      <dgm:spPr/>
    </dgm:pt>
    <dgm:pt modelId="{086552F5-6C87-4EA2-A303-62402EF71830}" type="pres">
      <dgm:prSet presAssocID="{107732CD-A656-4383-A193-96B8DE637501}" presName="linV" presStyleCnt="0"/>
      <dgm:spPr/>
    </dgm:pt>
    <dgm:pt modelId="{0F9243EB-D82C-486A-A22A-10585460781A}" type="pres">
      <dgm:prSet presAssocID="{107732CD-A656-4383-A193-96B8DE637501}" presName="spVertical1" presStyleCnt="0"/>
      <dgm:spPr/>
    </dgm:pt>
    <dgm:pt modelId="{BF95933F-A2D3-41E2-AF25-6E22A3857B4B}" type="pres">
      <dgm:prSet presAssocID="{107732CD-A656-4383-A193-96B8DE637501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6C7A3D8-7D23-49BD-9D5B-F3499A5FD841}" type="pres">
      <dgm:prSet presAssocID="{107732CD-A656-4383-A193-96B8DE637501}" presName="spVertical2" presStyleCnt="0"/>
      <dgm:spPr/>
    </dgm:pt>
    <dgm:pt modelId="{87FDC023-78EE-42D0-9AF6-ABE6B7F88F4E}" type="pres">
      <dgm:prSet presAssocID="{107732CD-A656-4383-A193-96B8DE637501}" presName="spVertical3" presStyleCnt="0"/>
      <dgm:spPr/>
    </dgm:pt>
    <dgm:pt modelId="{328675E8-8C7E-4ABD-8D02-B7E374CB65E7}" type="pres">
      <dgm:prSet presAssocID="{FF923ED0-80FD-45BD-AFE6-8DC3E3965876}" presName="space" presStyleCnt="0"/>
      <dgm:spPr/>
    </dgm:pt>
    <dgm:pt modelId="{49DC8144-732F-4CD9-B8EB-E02AB605F948}" type="pres">
      <dgm:prSet presAssocID="{BF2F1ED7-DCDB-48C8-BF54-BB2EEB91B2E1}" presName="linV" presStyleCnt="0"/>
      <dgm:spPr/>
    </dgm:pt>
    <dgm:pt modelId="{D27D8376-AFC7-45CE-80C9-ADB7EC1887E7}" type="pres">
      <dgm:prSet presAssocID="{BF2F1ED7-DCDB-48C8-BF54-BB2EEB91B2E1}" presName="spVertical1" presStyleCnt="0"/>
      <dgm:spPr/>
    </dgm:pt>
    <dgm:pt modelId="{42A2B429-C389-4D16-8CC4-DC2442FD403A}" type="pres">
      <dgm:prSet presAssocID="{BF2F1ED7-DCDB-48C8-BF54-BB2EEB91B2E1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E02FC8D-E2F2-4CE7-94DD-ADDF93C831FE}" type="pres">
      <dgm:prSet presAssocID="{BF2F1ED7-DCDB-48C8-BF54-BB2EEB91B2E1}" presName="spVertical2" presStyleCnt="0"/>
      <dgm:spPr/>
    </dgm:pt>
    <dgm:pt modelId="{41AD9BA0-C5AA-4D77-A064-ED7B1E343633}" type="pres">
      <dgm:prSet presAssocID="{BF2F1ED7-DCDB-48C8-BF54-BB2EEB91B2E1}" presName="spVertical3" presStyleCnt="0"/>
      <dgm:spPr/>
    </dgm:pt>
    <dgm:pt modelId="{D2F3C04A-97DC-4BA6-98AA-608951141ABD}" type="pres">
      <dgm:prSet presAssocID="{1145A354-F7D3-484C-8085-B2574A7EBC54}" presName="space" presStyleCnt="0"/>
      <dgm:spPr/>
    </dgm:pt>
    <dgm:pt modelId="{3F9EBEFF-59EF-4D22-BB73-39A5E6936ED8}" type="pres">
      <dgm:prSet presAssocID="{29C461B5-7D9A-4BB3-970A-04F63D676D66}" presName="linV" presStyleCnt="0"/>
      <dgm:spPr/>
    </dgm:pt>
    <dgm:pt modelId="{EFEDE2B1-048E-4F91-8B08-BA121F3D6D99}" type="pres">
      <dgm:prSet presAssocID="{29C461B5-7D9A-4BB3-970A-04F63D676D66}" presName="spVertical1" presStyleCnt="0"/>
      <dgm:spPr/>
    </dgm:pt>
    <dgm:pt modelId="{82F932A1-61B8-462A-97A9-590AB369112C}" type="pres">
      <dgm:prSet presAssocID="{29C461B5-7D9A-4BB3-970A-04F63D676D66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A284507-C86E-4D0C-A536-014ACE069467}" type="pres">
      <dgm:prSet presAssocID="{29C461B5-7D9A-4BB3-970A-04F63D676D66}" presName="spVertical2" presStyleCnt="0"/>
      <dgm:spPr/>
    </dgm:pt>
    <dgm:pt modelId="{43D5C59C-183F-427C-9D62-569A6ED44679}" type="pres">
      <dgm:prSet presAssocID="{29C461B5-7D9A-4BB3-970A-04F63D676D66}" presName="spVertical3" presStyleCnt="0"/>
      <dgm:spPr/>
    </dgm:pt>
    <dgm:pt modelId="{AF57738F-8971-4B53-945A-721D75BE900C}" type="pres">
      <dgm:prSet presAssocID="{8D9F4BD1-4914-4846-A6ED-7817A32EB210}" presName="padding2" presStyleCnt="0"/>
      <dgm:spPr/>
    </dgm:pt>
    <dgm:pt modelId="{041E3186-6E41-4ED6-B85B-D6521B9CA3CD}" type="pres">
      <dgm:prSet presAssocID="{8D9F4BD1-4914-4846-A6ED-7817A32EB210}" presName="negArrow" presStyleCnt="0"/>
      <dgm:spPr/>
    </dgm:pt>
    <dgm:pt modelId="{8436E23C-0909-4EC9-9C30-BBC35690A11B}" type="pres">
      <dgm:prSet presAssocID="{8D9F4BD1-4914-4846-A6ED-7817A32EB210}" presName="backgroundArrow" presStyleLbl="node1" presStyleIdx="0" presStyleCnt="1"/>
      <dgm:spPr/>
    </dgm:pt>
  </dgm:ptLst>
  <dgm:cxnLst>
    <dgm:cxn modelId="{21A75742-DADD-4764-8AA6-B8CDC4A12069}" srcId="{8D9F4BD1-4914-4846-A6ED-7817A32EB210}" destId="{107732CD-A656-4383-A193-96B8DE637501}" srcOrd="0" destOrd="0" parTransId="{11785E74-C117-4AEF-8BBD-BE430547DAFF}" sibTransId="{FF923ED0-80FD-45BD-AFE6-8DC3E3965876}"/>
    <dgm:cxn modelId="{B2E92C76-7C2A-4701-9FDF-8F002BDF4DAB}" type="presOf" srcId="{BF2F1ED7-DCDB-48C8-BF54-BB2EEB91B2E1}" destId="{42A2B429-C389-4D16-8CC4-DC2442FD403A}" srcOrd="0" destOrd="0" presId="urn:microsoft.com/office/officeart/2005/8/layout/hProcess3"/>
    <dgm:cxn modelId="{A3D9AEAB-B80D-43D6-AC9B-15EA37677894}" type="presOf" srcId="{107732CD-A656-4383-A193-96B8DE637501}" destId="{BF95933F-A2D3-41E2-AF25-6E22A3857B4B}" srcOrd="0" destOrd="0" presId="urn:microsoft.com/office/officeart/2005/8/layout/hProcess3"/>
    <dgm:cxn modelId="{CCCE84B4-4EDD-46E3-A817-2F13C0896368}" type="presOf" srcId="{29C461B5-7D9A-4BB3-970A-04F63D676D66}" destId="{82F932A1-61B8-462A-97A9-590AB369112C}" srcOrd="0" destOrd="0" presId="urn:microsoft.com/office/officeart/2005/8/layout/hProcess3"/>
    <dgm:cxn modelId="{DD643023-4142-457E-8D91-4ED0A40F91E8}" srcId="{8D9F4BD1-4914-4846-A6ED-7817A32EB210}" destId="{BF2F1ED7-DCDB-48C8-BF54-BB2EEB91B2E1}" srcOrd="1" destOrd="0" parTransId="{A3650FC1-9853-48BD-A28D-E11EB4931185}" sibTransId="{1145A354-F7D3-484C-8085-B2574A7EBC54}"/>
    <dgm:cxn modelId="{B6E2181B-6BC6-44E8-B81B-3A8E18A0217F}" type="presOf" srcId="{8D9F4BD1-4914-4846-A6ED-7817A32EB210}" destId="{B98FEFBA-656D-4958-A532-DD95DF4EAC28}" srcOrd="0" destOrd="0" presId="urn:microsoft.com/office/officeart/2005/8/layout/hProcess3"/>
    <dgm:cxn modelId="{997DAF1D-F89A-4CA5-8E7D-F62D87016798}" srcId="{8D9F4BD1-4914-4846-A6ED-7817A32EB210}" destId="{29C461B5-7D9A-4BB3-970A-04F63D676D66}" srcOrd="2" destOrd="0" parTransId="{C392BDE9-8131-4E67-9CD5-6E2B29786B02}" sibTransId="{BB9CA062-9FED-459D-A2D8-62112B2B4549}"/>
    <dgm:cxn modelId="{7C6397D3-9882-4B99-998E-72B28D37E02C}" type="presParOf" srcId="{B98FEFBA-656D-4958-A532-DD95DF4EAC28}" destId="{2DD97258-0531-4F60-BEED-044783D95D0F}" srcOrd="0" destOrd="0" presId="urn:microsoft.com/office/officeart/2005/8/layout/hProcess3"/>
    <dgm:cxn modelId="{05CE2FEA-81CB-42EA-9E09-D684C8B13369}" type="presParOf" srcId="{B98FEFBA-656D-4958-A532-DD95DF4EAC28}" destId="{8460ED81-D340-453F-B69C-4D09F258A61B}" srcOrd="1" destOrd="0" presId="urn:microsoft.com/office/officeart/2005/8/layout/hProcess3"/>
    <dgm:cxn modelId="{3BF22D23-0FB7-47EE-91FF-69A9B5D7E79A}" type="presParOf" srcId="{8460ED81-D340-453F-B69C-4D09F258A61B}" destId="{7A431C5A-6A42-4170-80A6-3A913FA71EC1}" srcOrd="0" destOrd="0" presId="urn:microsoft.com/office/officeart/2005/8/layout/hProcess3"/>
    <dgm:cxn modelId="{7CC2AF46-5123-49BD-8A40-073297C94AEA}" type="presParOf" srcId="{8460ED81-D340-453F-B69C-4D09F258A61B}" destId="{086552F5-6C87-4EA2-A303-62402EF71830}" srcOrd="1" destOrd="0" presId="urn:microsoft.com/office/officeart/2005/8/layout/hProcess3"/>
    <dgm:cxn modelId="{30F5634D-3009-4C85-9A36-DE3CDA648C77}" type="presParOf" srcId="{086552F5-6C87-4EA2-A303-62402EF71830}" destId="{0F9243EB-D82C-486A-A22A-10585460781A}" srcOrd="0" destOrd="0" presId="urn:microsoft.com/office/officeart/2005/8/layout/hProcess3"/>
    <dgm:cxn modelId="{3F80A261-054C-4A5E-869F-A12EB3CB1421}" type="presParOf" srcId="{086552F5-6C87-4EA2-A303-62402EF71830}" destId="{BF95933F-A2D3-41E2-AF25-6E22A3857B4B}" srcOrd="1" destOrd="0" presId="urn:microsoft.com/office/officeart/2005/8/layout/hProcess3"/>
    <dgm:cxn modelId="{E0674569-B77C-411E-869A-BEF56CBD0FF3}" type="presParOf" srcId="{086552F5-6C87-4EA2-A303-62402EF71830}" destId="{E6C7A3D8-7D23-49BD-9D5B-F3499A5FD841}" srcOrd="2" destOrd="0" presId="urn:microsoft.com/office/officeart/2005/8/layout/hProcess3"/>
    <dgm:cxn modelId="{BA764EEA-A03B-4D9C-9EA5-0A837084ABF2}" type="presParOf" srcId="{086552F5-6C87-4EA2-A303-62402EF71830}" destId="{87FDC023-78EE-42D0-9AF6-ABE6B7F88F4E}" srcOrd="3" destOrd="0" presId="urn:microsoft.com/office/officeart/2005/8/layout/hProcess3"/>
    <dgm:cxn modelId="{A57D0BC5-0685-4ED6-BBD6-6D71FECFA635}" type="presParOf" srcId="{8460ED81-D340-453F-B69C-4D09F258A61B}" destId="{328675E8-8C7E-4ABD-8D02-B7E374CB65E7}" srcOrd="2" destOrd="0" presId="urn:microsoft.com/office/officeart/2005/8/layout/hProcess3"/>
    <dgm:cxn modelId="{551AAD37-6F7D-4460-90CF-D07D987581C2}" type="presParOf" srcId="{8460ED81-D340-453F-B69C-4D09F258A61B}" destId="{49DC8144-732F-4CD9-B8EB-E02AB605F948}" srcOrd="3" destOrd="0" presId="urn:microsoft.com/office/officeart/2005/8/layout/hProcess3"/>
    <dgm:cxn modelId="{71E466EB-463B-48E7-ABB1-6F616D991532}" type="presParOf" srcId="{49DC8144-732F-4CD9-B8EB-E02AB605F948}" destId="{D27D8376-AFC7-45CE-80C9-ADB7EC1887E7}" srcOrd="0" destOrd="0" presId="urn:microsoft.com/office/officeart/2005/8/layout/hProcess3"/>
    <dgm:cxn modelId="{272907DF-5748-413E-B28D-196901DD69DD}" type="presParOf" srcId="{49DC8144-732F-4CD9-B8EB-E02AB605F948}" destId="{42A2B429-C389-4D16-8CC4-DC2442FD403A}" srcOrd="1" destOrd="0" presId="urn:microsoft.com/office/officeart/2005/8/layout/hProcess3"/>
    <dgm:cxn modelId="{5DFFB51D-2E7E-48DC-A774-33BA516EFCFF}" type="presParOf" srcId="{49DC8144-732F-4CD9-B8EB-E02AB605F948}" destId="{2E02FC8D-E2F2-4CE7-94DD-ADDF93C831FE}" srcOrd="2" destOrd="0" presId="urn:microsoft.com/office/officeart/2005/8/layout/hProcess3"/>
    <dgm:cxn modelId="{8E3F03F8-5C0F-4B89-8C9F-79994F993232}" type="presParOf" srcId="{49DC8144-732F-4CD9-B8EB-E02AB605F948}" destId="{41AD9BA0-C5AA-4D77-A064-ED7B1E343633}" srcOrd="3" destOrd="0" presId="urn:microsoft.com/office/officeart/2005/8/layout/hProcess3"/>
    <dgm:cxn modelId="{4905116F-AC19-4E72-8A1F-7681E64E9F7B}" type="presParOf" srcId="{8460ED81-D340-453F-B69C-4D09F258A61B}" destId="{D2F3C04A-97DC-4BA6-98AA-608951141ABD}" srcOrd="4" destOrd="0" presId="urn:microsoft.com/office/officeart/2005/8/layout/hProcess3"/>
    <dgm:cxn modelId="{9EDDD521-F4DC-4BE8-AA6D-0426E9DF21D0}" type="presParOf" srcId="{8460ED81-D340-453F-B69C-4D09F258A61B}" destId="{3F9EBEFF-59EF-4D22-BB73-39A5E6936ED8}" srcOrd="5" destOrd="0" presId="urn:microsoft.com/office/officeart/2005/8/layout/hProcess3"/>
    <dgm:cxn modelId="{E2F4C5A5-AABA-406A-A33E-BFD174BBF82D}" type="presParOf" srcId="{3F9EBEFF-59EF-4D22-BB73-39A5E6936ED8}" destId="{EFEDE2B1-048E-4F91-8B08-BA121F3D6D99}" srcOrd="0" destOrd="0" presId="urn:microsoft.com/office/officeart/2005/8/layout/hProcess3"/>
    <dgm:cxn modelId="{83FBEC03-8557-41B0-9C30-69EB8118F5B9}" type="presParOf" srcId="{3F9EBEFF-59EF-4D22-BB73-39A5E6936ED8}" destId="{82F932A1-61B8-462A-97A9-590AB369112C}" srcOrd="1" destOrd="0" presId="urn:microsoft.com/office/officeart/2005/8/layout/hProcess3"/>
    <dgm:cxn modelId="{7C343BC5-B2C8-4720-B44B-9AF578559504}" type="presParOf" srcId="{3F9EBEFF-59EF-4D22-BB73-39A5E6936ED8}" destId="{3A284507-C86E-4D0C-A536-014ACE069467}" srcOrd="2" destOrd="0" presId="urn:microsoft.com/office/officeart/2005/8/layout/hProcess3"/>
    <dgm:cxn modelId="{704FC02E-F4B4-4F50-8806-A4AB6A2EDA72}" type="presParOf" srcId="{3F9EBEFF-59EF-4D22-BB73-39A5E6936ED8}" destId="{43D5C59C-183F-427C-9D62-569A6ED44679}" srcOrd="3" destOrd="0" presId="urn:microsoft.com/office/officeart/2005/8/layout/hProcess3"/>
    <dgm:cxn modelId="{D5EF19CA-CC89-4A8A-A215-BD41DDCB8158}" type="presParOf" srcId="{8460ED81-D340-453F-B69C-4D09F258A61B}" destId="{AF57738F-8971-4B53-945A-721D75BE900C}" srcOrd="6" destOrd="0" presId="urn:microsoft.com/office/officeart/2005/8/layout/hProcess3"/>
    <dgm:cxn modelId="{A1D82558-0E12-4B79-9B00-4FEC92F9A063}" type="presParOf" srcId="{8460ED81-D340-453F-B69C-4D09F258A61B}" destId="{041E3186-6E41-4ED6-B85B-D6521B9CA3CD}" srcOrd="7" destOrd="0" presId="urn:microsoft.com/office/officeart/2005/8/layout/hProcess3"/>
    <dgm:cxn modelId="{1438815C-3BEF-40FE-87B3-6F03C9EE2DA7}" type="presParOf" srcId="{8460ED81-D340-453F-B69C-4D09F258A61B}" destId="{8436E23C-0909-4EC9-9C30-BBC35690A11B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CD7CE8-C98E-441B-B729-6AE569D3575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FC647DB-E78E-4E7E-822C-0610C3399EF5}">
      <dgm:prSet phldrT="[Tekst]"/>
      <dgm:spPr/>
      <dgm:t>
        <a:bodyPr/>
        <a:lstStyle/>
        <a:p>
          <a:r>
            <a:rPr lang="hr-HR" dirty="0" smtClean="0"/>
            <a:t>UČENICI OŠ JABUKOVAC</a:t>
          </a:r>
          <a:endParaRPr lang="hr-HR" dirty="0"/>
        </a:p>
      </dgm:t>
    </dgm:pt>
    <dgm:pt modelId="{D7E9CBA2-45DE-44F8-B13C-59C15B27C6D1}" type="parTrans" cxnId="{FA10F24E-4C34-45B0-A4DC-4F7334D1B095}">
      <dgm:prSet/>
      <dgm:spPr/>
      <dgm:t>
        <a:bodyPr/>
        <a:lstStyle/>
        <a:p>
          <a:endParaRPr lang="hr-HR"/>
        </a:p>
      </dgm:t>
    </dgm:pt>
    <dgm:pt modelId="{4251ECBA-57F6-4240-B58B-60D8FBEA51EA}" type="sibTrans" cxnId="{FA10F24E-4C34-45B0-A4DC-4F7334D1B095}">
      <dgm:prSet/>
      <dgm:spPr/>
      <dgm:t>
        <a:bodyPr/>
        <a:lstStyle/>
        <a:p>
          <a:endParaRPr lang="hr-HR"/>
        </a:p>
      </dgm:t>
    </dgm:pt>
    <dgm:pt modelId="{D327E20A-C869-42EB-A2D7-DE4CAEBC2203}">
      <dgm:prSet phldrT="[Tekst]"/>
      <dgm:spPr/>
      <dgm:t>
        <a:bodyPr/>
        <a:lstStyle/>
        <a:p>
          <a:r>
            <a:rPr lang="hr-HR" dirty="0" smtClean="0"/>
            <a:t>UČITELJI I DJELATNICI OŠ JABUKOVAC</a:t>
          </a:r>
          <a:endParaRPr lang="hr-HR" dirty="0"/>
        </a:p>
      </dgm:t>
    </dgm:pt>
    <dgm:pt modelId="{577A6C1C-99E5-44CE-AF8E-1D6C08ECC594}" type="parTrans" cxnId="{68CE8F87-471E-4701-B095-F786E12333D2}">
      <dgm:prSet/>
      <dgm:spPr/>
      <dgm:t>
        <a:bodyPr/>
        <a:lstStyle/>
        <a:p>
          <a:endParaRPr lang="hr-HR"/>
        </a:p>
      </dgm:t>
    </dgm:pt>
    <dgm:pt modelId="{A2D1F9B5-DA58-4EB4-A287-51CBC095C1C8}" type="sibTrans" cxnId="{68CE8F87-471E-4701-B095-F786E12333D2}">
      <dgm:prSet/>
      <dgm:spPr/>
      <dgm:t>
        <a:bodyPr/>
        <a:lstStyle/>
        <a:p>
          <a:endParaRPr lang="hr-HR"/>
        </a:p>
      </dgm:t>
    </dgm:pt>
    <dgm:pt modelId="{92C9B7B7-6666-487C-96B1-1468A4DB62A7}">
      <dgm:prSet phldrT="[Tekst]"/>
      <dgm:spPr/>
      <dgm:t>
        <a:bodyPr/>
        <a:lstStyle/>
        <a:p>
          <a:r>
            <a:rPr lang="hr-HR" dirty="0" smtClean="0"/>
            <a:t>RODITELJI UČENIKA</a:t>
          </a:r>
          <a:endParaRPr lang="hr-HR" dirty="0"/>
        </a:p>
      </dgm:t>
    </dgm:pt>
    <dgm:pt modelId="{91D24E97-01BA-4028-BA7D-37BC0D7AFD35}" type="parTrans" cxnId="{B8F84241-B1D4-4043-8003-E6C9621BCAF9}">
      <dgm:prSet/>
      <dgm:spPr/>
      <dgm:t>
        <a:bodyPr/>
        <a:lstStyle/>
        <a:p>
          <a:endParaRPr lang="hr-HR"/>
        </a:p>
      </dgm:t>
    </dgm:pt>
    <dgm:pt modelId="{8748753D-7608-407A-826E-FB835441B838}" type="sibTrans" cxnId="{B8F84241-B1D4-4043-8003-E6C9621BCAF9}">
      <dgm:prSet/>
      <dgm:spPr/>
      <dgm:t>
        <a:bodyPr/>
        <a:lstStyle/>
        <a:p>
          <a:endParaRPr lang="hr-HR"/>
        </a:p>
      </dgm:t>
    </dgm:pt>
    <dgm:pt modelId="{6CF3B643-0B78-476A-8A77-6FE7C50DB0FD}">
      <dgm:prSet phldrT="[Tekst]"/>
      <dgm:spPr/>
      <dgm:t>
        <a:bodyPr/>
        <a:lstStyle/>
        <a:p>
          <a:r>
            <a:rPr lang="hr-HR" dirty="0" smtClean="0"/>
            <a:t>GRAĐANI PETRINJE</a:t>
          </a:r>
          <a:endParaRPr lang="hr-HR" dirty="0"/>
        </a:p>
      </dgm:t>
    </dgm:pt>
    <dgm:pt modelId="{D71B9DBF-C7A7-43DA-B423-1E41A8EBFA69}" type="parTrans" cxnId="{460C1508-9EB4-41B4-B76C-97C19E67BCB8}">
      <dgm:prSet/>
      <dgm:spPr/>
      <dgm:t>
        <a:bodyPr/>
        <a:lstStyle/>
        <a:p>
          <a:endParaRPr lang="hr-HR"/>
        </a:p>
      </dgm:t>
    </dgm:pt>
    <dgm:pt modelId="{EEB943EE-D187-4BFE-B7AC-8DE6D5377368}" type="sibTrans" cxnId="{460C1508-9EB4-41B4-B76C-97C19E67BCB8}">
      <dgm:prSet/>
      <dgm:spPr/>
      <dgm:t>
        <a:bodyPr/>
        <a:lstStyle/>
        <a:p>
          <a:endParaRPr lang="hr-HR"/>
        </a:p>
      </dgm:t>
    </dgm:pt>
    <dgm:pt modelId="{8B875260-B101-4C7B-9D4C-3C6C69FBC681}" type="pres">
      <dgm:prSet presAssocID="{96CD7CE8-C98E-441B-B729-6AE569D3575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92AE55D-2334-4240-9409-B9BA48AC1797}" type="pres">
      <dgm:prSet presAssocID="{8FC647DB-E78E-4E7E-822C-0610C3399EF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723770D-FE96-4DCA-90BC-87EC5E325468}" type="pres">
      <dgm:prSet presAssocID="{8FC647DB-E78E-4E7E-822C-0610C3399EF5}" presName="spNode" presStyleCnt="0"/>
      <dgm:spPr/>
    </dgm:pt>
    <dgm:pt modelId="{E4129082-FF5A-4666-8E0F-E6D13F3D8612}" type="pres">
      <dgm:prSet presAssocID="{4251ECBA-57F6-4240-B58B-60D8FBEA51EA}" presName="sibTrans" presStyleLbl="sibTrans1D1" presStyleIdx="0" presStyleCnt="4"/>
      <dgm:spPr/>
      <dgm:t>
        <a:bodyPr/>
        <a:lstStyle/>
        <a:p>
          <a:endParaRPr lang="hr-HR"/>
        </a:p>
      </dgm:t>
    </dgm:pt>
    <dgm:pt modelId="{3D5DB476-3495-4ACA-A022-4419B53825E1}" type="pres">
      <dgm:prSet presAssocID="{D327E20A-C869-42EB-A2D7-DE4CAEBC220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91243F8-4877-4C19-ACA2-5FEF7834AA07}" type="pres">
      <dgm:prSet presAssocID="{D327E20A-C869-42EB-A2D7-DE4CAEBC2203}" presName="spNode" presStyleCnt="0"/>
      <dgm:spPr/>
    </dgm:pt>
    <dgm:pt modelId="{DB4ADF12-7D4C-48B1-884E-74F18CDA3E1C}" type="pres">
      <dgm:prSet presAssocID="{A2D1F9B5-DA58-4EB4-A287-51CBC095C1C8}" presName="sibTrans" presStyleLbl="sibTrans1D1" presStyleIdx="1" presStyleCnt="4"/>
      <dgm:spPr/>
      <dgm:t>
        <a:bodyPr/>
        <a:lstStyle/>
        <a:p>
          <a:endParaRPr lang="hr-HR"/>
        </a:p>
      </dgm:t>
    </dgm:pt>
    <dgm:pt modelId="{538C650A-7C59-4F9B-80C0-62F4B40AAC1F}" type="pres">
      <dgm:prSet presAssocID="{92C9B7B7-6666-487C-96B1-1468A4DB62A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554A758-9149-4973-99B9-72989607C12E}" type="pres">
      <dgm:prSet presAssocID="{92C9B7B7-6666-487C-96B1-1468A4DB62A7}" presName="spNode" presStyleCnt="0"/>
      <dgm:spPr/>
    </dgm:pt>
    <dgm:pt modelId="{8158F216-B013-41E5-8D20-35C37F0C5419}" type="pres">
      <dgm:prSet presAssocID="{8748753D-7608-407A-826E-FB835441B838}" presName="sibTrans" presStyleLbl="sibTrans1D1" presStyleIdx="2" presStyleCnt="4"/>
      <dgm:spPr/>
      <dgm:t>
        <a:bodyPr/>
        <a:lstStyle/>
        <a:p>
          <a:endParaRPr lang="hr-HR"/>
        </a:p>
      </dgm:t>
    </dgm:pt>
    <dgm:pt modelId="{986C266B-FB74-4CF9-99A9-0A65EA755D9C}" type="pres">
      <dgm:prSet presAssocID="{6CF3B643-0B78-476A-8A77-6FE7C50DB0F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B65E24A-A4E3-450E-B44E-1E12930CF159}" type="pres">
      <dgm:prSet presAssocID="{6CF3B643-0B78-476A-8A77-6FE7C50DB0FD}" presName="spNode" presStyleCnt="0"/>
      <dgm:spPr/>
    </dgm:pt>
    <dgm:pt modelId="{FEEF648C-2F58-4918-8E8A-E9E8DF1A1612}" type="pres">
      <dgm:prSet presAssocID="{EEB943EE-D187-4BFE-B7AC-8DE6D5377368}" presName="sibTrans" presStyleLbl="sibTrans1D1" presStyleIdx="3" presStyleCnt="4"/>
      <dgm:spPr/>
      <dgm:t>
        <a:bodyPr/>
        <a:lstStyle/>
        <a:p>
          <a:endParaRPr lang="hr-HR"/>
        </a:p>
      </dgm:t>
    </dgm:pt>
  </dgm:ptLst>
  <dgm:cxnLst>
    <dgm:cxn modelId="{A47AD293-F2A7-4B00-97C7-D23248773452}" type="presOf" srcId="{96CD7CE8-C98E-441B-B729-6AE569D3575A}" destId="{8B875260-B101-4C7B-9D4C-3C6C69FBC681}" srcOrd="0" destOrd="0" presId="urn:microsoft.com/office/officeart/2005/8/layout/cycle6"/>
    <dgm:cxn modelId="{B8854518-FED8-45A6-BE70-52744235C7F9}" type="presOf" srcId="{8FC647DB-E78E-4E7E-822C-0610C3399EF5}" destId="{B92AE55D-2334-4240-9409-B9BA48AC1797}" srcOrd="0" destOrd="0" presId="urn:microsoft.com/office/officeart/2005/8/layout/cycle6"/>
    <dgm:cxn modelId="{84FB0F45-47BE-45D2-A2C3-51A872ACCAEF}" type="presOf" srcId="{4251ECBA-57F6-4240-B58B-60D8FBEA51EA}" destId="{E4129082-FF5A-4666-8E0F-E6D13F3D8612}" srcOrd="0" destOrd="0" presId="urn:microsoft.com/office/officeart/2005/8/layout/cycle6"/>
    <dgm:cxn modelId="{A79787D8-BB8B-42A9-914D-60A4B6B1BAE2}" type="presOf" srcId="{92C9B7B7-6666-487C-96B1-1468A4DB62A7}" destId="{538C650A-7C59-4F9B-80C0-62F4B40AAC1F}" srcOrd="0" destOrd="0" presId="urn:microsoft.com/office/officeart/2005/8/layout/cycle6"/>
    <dgm:cxn modelId="{68CE8F87-471E-4701-B095-F786E12333D2}" srcId="{96CD7CE8-C98E-441B-B729-6AE569D3575A}" destId="{D327E20A-C869-42EB-A2D7-DE4CAEBC2203}" srcOrd="1" destOrd="0" parTransId="{577A6C1C-99E5-44CE-AF8E-1D6C08ECC594}" sibTransId="{A2D1F9B5-DA58-4EB4-A287-51CBC095C1C8}"/>
    <dgm:cxn modelId="{D7F56360-6507-4BE9-94E2-654D8438EF17}" type="presOf" srcId="{D327E20A-C869-42EB-A2D7-DE4CAEBC2203}" destId="{3D5DB476-3495-4ACA-A022-4419B53825E1}" srcOrd="0" destOrd="0" presId="urn:microsoft.com/office/officeart/2005/8/layout/cycle6"/>
    <dgm:cxn modelId="{157685EA-D671-4DD6-BF9B-6D19FADA8BEB}" type="presOf" srcId="{EEB943EE-D187-4BFE-B7AC-8DE6D5377368}" destId="{FEEF648C-2F58-4918-8E8A-E9E8DF1A1612}" srcOrd="0" destOrd="0" presId="urn:microsoft.com/office/officeart/2005/8/layout/cycle6"/>
    <dgm:cxn modelId="{B8F84241-B1D4-4043-8003-E6C9621BCAF9}" srcId="{96CD7CE8-C98E-441B-B729-6AE569D3575A}" destId="{92C9B7B7-6666-487C-96B1-1468A4DB62A7}" srcOrd="2" destOrd="0" parTransId="{91D24E97-01BA-4028-BA7D-37BC0D7AFD35}" sibTransId="{8748753D-7608-407A-826E-FB835441B838}"/>
    <dgm:cxn modelId="{CAF4E7E3-443A-4593-B8D6-71493A0A83C6}" type="presOf" srcId="{A2D1F9B5-DA58-4EB4-A287-51CBC095C1C8}" destId="{DB4ADF12-7D4C-48B1-884E-74F18CDA3E1C}" srcOrd="0" destOrd="0" presId="urn:microsoft.com/office/officeart/2005/8/layout/cycle6"/>
    <dgm:cxn modelId="{4D86F4E6-983C-4D10-BC1A-535FB09C18A5}" type="presOf" srcId="{6CF3B643-0B78-476A-8A77-6FE7C50DB0FD}" destId="{986C266B-FB74-4CF9-99A9-0A65EA755D9C}" srcOrd="0" destOrd="0" presId="urn:microsoft.com/office/officeart/2005/8/layout/cycle6"/>
    <dgm:cxn modelId="{FA10F24E-4C34-45B0-A4DC-4F7334D1B095}" srcId="{96CD7CE8-C98E-441B-B729-6AE569D3575A}" destId="{8FC647DB-E78E-4E7E-822C-0610C3399EF5}" srcOrd="0" destOrd="0" parTransId="{D7E9CBA2-45DE-44F8-B13C-59C15B27C6D1}" sibTransId="{4251ECBA-57F6-4240-B58B-60D8FBEA51EA}"/>
    <dgm:cxn modelId="{A8EB7C81-EF05-47EF-91E6-59D985176288}" type="presOf" srcId="{8748753D-7608-407A-826E-FB835441B838}" destId="{8158F216-B013-41E5-8D20-35C37F0C5419}" srcOrd="0" destOrd="0" presId="urn:microsoft.com/office/officeart/2005/8/layout/cycle6"/>
    <dgm:cxn modelId="{460C1508-9EB4-41B4-B76C-97C19E67BCB8}" srcId="{96CD7CE8-C98E-441B-B729-6AE569D3575A}" destId="{6CF3B643-0B78-476A-8A77-6FE7C50DB0FD}" srcOrd="3" destOrd="0" parTransId="{D71B9DBF-C7A7-43DA-B423-1E41A8EBFA69}" sibTransId="{EEB943EE-D187-4BFE-B7AC-8DE6D5377368}"/>
    <dgm:cxn modelId="{36EDF42C-9D79-4250-BA1C-63B22B77632F}" type="presParOf" srcId="{8B875260-B101-4C7B-9D4C-3C6C69FBC681}" destId="{B92AE55D-2334-4240-9409-B9BA48AC1797}" srcOrd="0" destOrd="0" presId="urn:microsoft.com/office/officeart/2005/8/layout/cycle6"/>
    <dgm:cxn modelId="{40C176AF-CCA6-4808-B9A0-02BBF1A52359}" type="presParOf" srcId="{8B875260-B101-4C7B-9D4C-3C6C69FBC681}" destId="{3723770D-FE96-4DCA-90BC-87EC5E325468}" srcOrd="1" destOrd="0" presId="urn:microsoft.com/office/officeart/2005/8/layout/cycle6"/>
    <dgm:cxn modelId="{F812594E-ABEC-4472-BAC8-C1C44774A6C6}" type="presParOf" srcId="{8B875260-B101-4C7B-9D4C-3C6C69FBC681}" destId="{E4129082-FF5A-4666-8E0F-E6D13F3D8612}" srcOrd="2" destOrd="0" presId="urn:microsoft.com/office/officeart/2005/8/layout/cycle6"/>
    <dgm:cxn modelId="{A024927E-79DE-421A-B2C7-BDAD7C1C8311}" type="presParOf" srcId="{8B875260-B101-4C7B-9D4C-3C6C69FBC681}" destId="{3D5DB476-3495-4ACA-A022-4419B53825E1}" srcOrd="3" destOrd="0" presId="urn:microsoft.com/office/officeart/2005/8/layout/cycle6"/>
    <dgm:cxn modelId="{23C15F95-E442-44B0-AC46-997754F8AF6D}" type="presParOf" srcId="{8B875260-B101-4C7B-9D4C-3C6C69FBC681}" destId="{391243F8-4877-4C19-ACA2-5FEF7834AA07}" srcOrd="4" destOrd="0" presId="urn:microsoft.com/office/officeart/2005/8/layout/cycle6"/>
    <dgm:cxn modelId="{3654BB9B-441D-4EA0-9929-12B8437FE8F1}" type="presParOf" srcId="{8B875260-B101-4C7B-9D4C-3C6C69FBC681}" destId="{DB4ADF12-7D4C-48B1-884E-74F18CDA3E1C}" srcOrd="5" destOrd="0" presId="urn:microsoft.com/office/officeart/2005/8/layout/cycle6"/>
    <dgm:cxn modelId="{83DDA04D-80D1-40AD-B15C-670B14A44D8F}" type="presParOf" srcId="{8B875260-B101-4C7B-9D4C-3C6C69FBC681}" destId="{538C650A-7C59-4F9B-80C0-62F4B40AAC1F}" srcOrd="6" destOrd="0" presId="urn:microsoft.com/office/officeart/2005/8/layout/cycle6"/>
    <dgm:cxn modelId="{922D70EB-4236-4A62-8D9D-E37CC0271947}" type="presParOf" srcId="{8B875260-B101-4C7B-9D4C-3C6C69FBC681}" destId="{7554A758-9149-4973-99B9-72989607C12E}" srcOrd="7" destOrd="0" presId="urn:microsoft.com/office/officeart/2005/8/layout/cycle6"/>
    <dgm:cxn modelId="{F6DF57B9-E40D-4820-A965-1DA99C772773}" type="presParOf" srcId="{8B875260-B101-4C7B-9D4C-3C6C69FBC681}" destId="{8158F216-B013-41E5-8D20-35C37F0C5419}" srcOrd="8" destOrd="0" presId="urn:microsoft.com/office/officeart/2005/8/layout/cycle6"/>
    <dgm:cxn modelId="{DE3DB547-DC59-43B6-A1BE-80C658F1E67D}" type="presParOf" srcId="{8B875260-B101-4C7B-9D4C-3C6C69FBC681}" destId="{986C266B-FB74-4CF9-99A9-0A65EA755D9C}" srcOrd="9" destOrd="0" presId="urn:microsoft.com/office/officeart/2005/8/layout/cycle6"/>
    <dgm:cxn modelId="{6B1DE617-1F53-47ED-92D6-7833B8E3493D}" type="presParOf" srcId="{8B875260-B101-4C7B-9D4C-3C6C69FBC681}" destId="{4B65E24A-A4E3-450E-B44E-1E12930CF159}" srcOrd="10" destOrd="0" presId="urn:microsoft.com/office/officeart/2005/8/layout/cycle6"/>
    <dgm:cxn modelId="{B94F7585-9BA1-485E-A3E3-F219572774D6}" type="presParOf" srcId="{8B875260-B101-4C7B-9D4C-3C6C69FBC681}" destId="{FEEF648C-2F58-4918-8E8A-E9E8DF1A1612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0BF0F0-ADF2-4D14-B696-BC21EE0756E1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B981F0BD-1B38-4F24-9BE1-3B38073412B9}">
      <dgm:prSet phldrT="[Tekst]"/>
      <dgm:spPr/>
      <dgm:t>
        <a:bodyPr/>
        <a:lstStyle/>
        <a:p>
          <a:r>
            <a:rPr lang="hr-HR" smtClean="0"/>
            <a:t>PREDSTAVLJA-</a:t>
          </a:r>
        </a:p>
        <a:p>
          <a:r>
            <a:rPr lang="hr-HR" dirty="0" smtClean="0"/>
            <a:t>NJE PROJEKTA</a:t>
          </a:r>
          <a:endParaRPr lang="hr-HR" dirty="0"/>
        </a:p>
      </dgm:t>
    </dgm:pt>
    <dgm:pt modelId="{F3720CF8-421B-4311-97F0-ED781FFF2BCE}" type="parTrans" cxnId="{039224F5-979D-42F5-97EB-77D3876C3795}">
      <dgm:prSet/>
      <dgm:spPr/>
      <dgm:t>
        <a:bodyPr/>
        <a:lstStyle/>
        <a:p>
          <a:endParaRPr lang="hr-HR"/>
        </a:p>
      </dgm:t>
    </dgm:pt>
    <dgm:pt modelId="{DE0F604E-F82F-4843-A802-5B97F64E018A}" type="sibTrans" cxnId="{039224F5-979D-42F5-97EB-77D3876C3795}">
      <dgm:prSet/>
      <dgm:spPr/>
      <dgm:t>
        <a:bodyPr/>
        <a:lstStyle/>
        <a:p>
          <a:endParaRPr lang="hr-HR"/>
        </a:p>
      </dgm:t>
    </dgm:pt>
    <dgm:pt modelId="{D2DA6C70-0C4D-4A2C-9FA9-4E2DF024274C}">
      <dgm:prSet phldrT="[Tekst]"/>
      <dgm:spPr/>
      <dgm:t>
        <a:bodyPr/>
        <a:lstStyle/>
        <a:p>
          <a:r>
            <a:rPr lang="hr-HR" dirty="0" smtClean="0"/>
            <a:t>BOŽIĆNA  PRIREDBA</a:t>
          </a:r>
          <a:endParaRPr lang="hr-HR" dirty="0"/>
        </a:p>
      </dgm:t>
    </dgm:pt>
    <dgm:pt modelId="{F90EC8A3-DD21-4A18-85F1-1E33DC02B593}" type="parTrans" cxnId="{E6629CAB-B639-4D8D-8D47-A1B5720AD531}">
      <dgm:prSet/>
      <dgm:spPr/>
      <dgm:t>
        <a:bodyPr/>
        <a:lstStyle/>
        <a:p>
          <a:endParaRPr lang="hr-HR"/>
        </a:p>
      </dgm:t>
    </dgm:pt>
    <dgm:pt modelId="{0CD9A3E5-B08D-42B6-9077-6B36B08B884A}" type="sibTrans" cxnId="{E6629CAB-B639-4D8D-8D47-A1B5720AD531}">
      <dgm:prSet/>
      <dgm:spPr/>
      <dgm:t>
        <a:bodyPr/>
        <a:lstStyle/>
        <a:p>
          <a:endParaRPr lang="hr-HR"/>
        </a:p>
      </dgm:t>
    </dgm:pt>
    <dgm:pt modelId="{A9D94423-6F7A-4908-984D-DDE843FE388F}">
      <dgm:prSet phldrT="[Tekst]"/>
      <dgm:spPr/>
      <dgm:t>
        <a:bodyPr/>
        <a:lstStyle/>
        <a:p>
          <a:r>
            <a:rPr lang="hr-HR" dirty="0" smtClean="0"/>
            <a:t>FOTOGRAFIRANJE</a:t>
          </a:r>
        </a:p>
        <a:p>
          <a:r>
            <a:rPr lang="hr-HR" dirty="0" smtClean="0"/>
            <a:t>MAŠKARE</a:t>
          </a:r>
          <a:endParaRPr lang="hr-HR" dirty="0"/>
        </a:p>
      </dgm:t>
    </dgm:pt>
    <dgm:pt modelId="{DACA70EB-D7E6-4EDA-B2E9-D14A097B788D}" type="parTrans" cxnId="{9BE7EF5E-6208-4C5B-A71D-5F66DB44DA97}">
      <dgm:prSet/>
      <dgm:spPr/>
      <dgm:t>
        <a:bodyPr/>
        <a:lstStyle/>
        <a:p>
          <a:endParaRPr lang="hr-HR"/>
        </a:p>
      </dgm:t>
    </dgm:pt>
    <dgm:pt modelId="{9A42533C-5EF1-4754-8233-1272999BA33E}" type="sibTrans" cxnId="{9BE7EF5E-6208-4C5B-A71D-5F66DB44DA97}">
      <dgm:prSet/>
      <dgm:spPr/>
      <dgm:t>
        <a:bodyPr/>
        <a:lstStyle/>
        <a:p>
          <a:endParaRPr lang="hr-HR"/>
        </a:p>
      </dgm:t>
    </dgm:pt>
    <dgm:pt modelId="{4D41FC72-7CF4-42FA-8B1B-22AB44AC0A1E}">
      <dgm:prSet custT="1"/>
      <dgm:spPr/>
      <dgm:t>
        <a:bodyPr/>
        <a:lstStyle/>
        <a:p>
          <a:r>
            <a:rPr lang="hr-HR" sz="1400" dirty="0" smtClean="0"/>
            <a:t>HUMANITARNI KARAKTER</a:t>
          </a:r>
          <a:endParaRPr lang="hr-HR" sz="1400" dirty="0"/>
        </a:p>
      </dgm:t>
    </dgm:pt>
    <dgm:pt modelId="{86A7354A-7ECA-4A26-8CC2-F865A785DEAD}" type="parTrans" cxnId="{DD518C0B-F94F-4422-966B-DCB75E1922B1}">
      <dgm:prSet/>
      <dgm:spPr/>
      <dgm:t>
        <a:bodyPr/>
        <a:lstStyle/>
        <a:p>
          <a:endParaRPr lang="hr-HR"/>
        </a:p>
      </dgm:t>
    </dgm:pt>
    <dgm:pt modelId="{7533352C-D258-4EB9-812C-AE11A4B54CC8}" type="sibTrans" cxnId="{DD518C0B-F94F-4422-966B-DCB75E1922B1}">
      <dgm:prSet/>
      <dgm:spPr/>
      <dgm:t>
        <a:bodyPr/>
        <a:lstStyle/>
        <a:p>
          <a:endParaRPr lang="hr-HR"/>
        </a:p>
      </dgm:t>
    </dgm:pt>
    <dgm:pt modelId="{32A1EC92-83B1-459D-AF0D-B61AD7BB7302}">
      <dgm:prSet custT="1"/>
      <dgm:spPr/>
      <dgm:t>
        <a:bodyPr/>
        <a:lstStyle/>
        <a:p>
          <a:r>
            <a:rPr lang="hr-HR" sz="1400" dirty="0" smtClean="0"/>
            <a:t>HUMANITARNI KARAKTER</a:t>
          </a:r>
          <a:endParaRPr lang="hr-HR" sz="1400" dirty="0"/>
        </a:p>
      </dgm:t>
    </dgm:pt>
    <dgm:pt modelId="{BC17D66F-B203-49E7-99E2-56619912133F}" type="parTrans" cxnId="{86CAC0B7-B319-4A42-A2E6-B64D2D65B856}">
      <dgm:prSet/>
      <dgm:spPr/>
      <dgm:t>
        <a:bodyPr/>
        <a:lstStyle/>
        <a:p>
          <a:endParaRPr lang="hr-HR"/>
        </a:p>
      </dgm:t>
    </dgm:pt>
    <dgm:pt modelId="{03B133F1-5DF9-423D-BEB7-5B046F74BF17}" type="sibTrans" cxnId="{86CAC0B7-B319-4A42-A2E6-B64D2D65B856}">
      <dgm:prSet/>
      <dgm:spPr/>
      <dgm:t>
        <a:bodyPr/>
        <a:lstStyle/>
        <a:p>
          <a:endParaRPr lang="hr-HR"/>
        </a:p>
      </dgm:t>
    </dgm:pt>
    <dgm:pt modelId="{980F7759-EB07-4FC5-AC61-3C7792DE571D}">
      <dgm:prSet custT="1"/>
      <dgm:spPr/>
      <dgm:t>
        <a:bodyPr/>
        <a:lstStyle/>
        <a:p>
          <a:r>
            <a:rPr lang="hr-HR" sz="1400" dirty="0" smtClean="0"/>
            <a:t>KREATIVNIOST</a:t>
          </a:r>
          <a:endParaRPr lang="hr-HR" sz="1400" dirty="0"/>
        </a:p>
      </dgm:t>
    </dgm:pt>
    <dgm:pt modelId="{FA418FDC-F1BE-4681-BCF3-7AE2F1F2862C}" type="parTrans" cxnId="{9E96573B-A3F5-4E91-8BC8-95E6BBAB6964}">
      <dgm:prSet/>
      <dgm:spPr/>
      <dgm:t>
        <a:bodyPr/>
        <a:lstStyle/>
        <a:p>
          <a:endParaRPr lang="hr-HR"/>
        </a:p>
      </dgm:t>
    </dgm:pt>
    <dgm:pt modelId="{EF14D359-2820-4115-988E-6A15A48A43DC}" type="sibTrans" cxnId="{9E96573B-A3F5-4E91-8BC8-95E6BBAB6964}">
      <dgm:prSet/>
      <dgm:spPr/>
      <dgm:t>
        <a:bodyPr/>
        <a:lstStyle/>
        <a:p>
          <a:endParaRPr lang="hr-HR"/>
        </a:p>
      </dgm:t>
    </dgm:pt>
    <dgm:pt modelId="{7F885E9F-408D-4437-B029-ED9A5CF8FFEA}">
      <dgm:prSet custT="1"/>
      <dgm:spPr/>
      <dgm:t>
        <a:bodyPr/>
        <a:lstStyle/>
        <a:p>
          <a:r>
            <a:rPr lang="hr-HR" sz="1400" dirty="0" smtClean="0"/>
            <a:t>ZABAVA</a:t>
          </a:r>
          <a:endParaRPr lang="hr-HR" sz="1400" dirty="0"/>
        </a:p>
      </dgm:t>
    </dgm:pt>
    <dgm:pt modelId="{40CD0F22-3729-4FA7-80C6-E2995FD99A14}" type="parTrans" cxnId="{18FF0583-BB21-4367-9E41-57D0DB257EC5}">
      <dgm:prSet/>
      <dgm:spPr/>
      <dgm:t>
        <a:bodyPr/>
        <a:lstStyle/>
        <a:p>
          <a:endParaRPr lang="hr-HR"/>
        </a:p>
      </dgm:t>
    </dgm:pt>
    <dgm:pt modelId="{1CBE9117-ED85-4A2C-9615-3FE88866B5A5}" type="sibTrans" cxnId="{18FF0583-BB21-4367-9E41-57D0DB257EC5}">
      <dgm:prSet/>
      <dgm:spPr/>
      <dgm:t>
        <a:bodyPr/>
        <a:lstStyle/>
        <a:p>
          <a:endParaRPr lang="hr-HR"/>
        </a:p>
      </dgm:t>
    </dgm:pt>
    <dgm:pt modelId="{05963952-879A-461D-9DB7-6672C61C3268}">
      <dgm:prSet custT="1"/>
      <dgm:spPr/>
      <dgm:t>
        <a:bodyPr/>
        <a:lstStyle/>
        <a:p>
          <a:r>
            <a:rPr lang="hr-HR" sz="1400" dirty="0" smtClean="0"/>
            <a:t>ZABAVA</a:t>
          </a:r>
          <a:endParaRPr lang="hr-HR" sz="1400" dirty="0"/>
        </a:p>
      </dgm:t>
    </dgm:pt>
    <dgm:pt modelId="{3FC2F1C9-0762-4DB7-9436-01481558FCCD}" type="parTrans" cxnId="{5F1E81A4-28D6-41D2-A4A3-09DDF1766FC4}">
      <dgm:prSet/>
      <dgm:spPr/>
      <dgm:t>
        <a:bodyPr/>
        <a:lstStyle/>
        <a:p>
          <a:endParaRPr lang="hr-HR"/>
        </a:p>
      </dgm:t>
    </dgm:pt>
    <dgm:pt modelId="{55C62296-1F00-4DF5-9C94-48DA03DBF015}" type="sibTrans" cxnId="{5F1E81A4-28D6-41D2-A4A3-09DDF1766FC4}">
      <dgm:prSet/>
      <dgm:spPr/>
      <dgm:t>
        <a:bodyPr/>
        <a:lstStyle/>
        <a:p>
          <a:endParaRPr lang="hr-HR"/>
        </a:p>
      </dgm:t>
    </dgm:pt>
    <dgm:pt modelId="{E06D7A6F-5DCB-4121-BAF4-CFCFF66BB689}">
      <dgm:prSet custT="1"/>
      <dgm:spPr/>
      <dgm:t>
        <a:bodyPr/>
        <a:lstStyle/>
        <a:p>
          <a:r>
            <a:rPr lang="hr-HR" sz="1400" dirty="0" smtClean="0"/>
            <a:t>KREATIVNOST</a:t>
          </a:r>
          <a:endParaRPr lang="hr-HR" sz="1400" dirty="0"/>
        </a:p>
      </dgm:t>
    </dgm:pt>
    <dgm:pt modelId="{7E402A42-DF91-4F35-88EC-02DF4DF6423B}" type="parTrans" cxnId="{0D991D35-6D3A-44A3-8393-3BFAF56FCF66}">
      <dgm:prSet/>
      <dgm:spPr/>
      <dgm:t>
        <a:bodyPr/>
        <a:lstStyle/>
        <a:p>
          <a:endParaRPr lang="hr-HR"/>
        </a:p>
      </dgm:t>
    </dgm:pt>
    <dgm:pt modelId="{205AEC09-34B8-4B44-8C11-F5803993B189}" type="sibTrans" cxnId="{0D991D35-6D3A-44A3-8393-3BFAF56FCF66}">
      <dgm:prSet/>
      <dgm:spPr/>
      <dgm:t>
        <a:bodyPr/>
        <a:lstStyle/>
        <a:p>
          <a:endParaRPr lang="hr-HR"/>
        </a:p>
      </dgm:t>
    </dgm:pt>
    <dgm:pt modelId="{20EE8D00-3F9E-40B9-9CD2-7098C6E627BC}">
      <dgm:prSet custT="1"/>
      <dgm:spPr/>
      <dgm:t>
        <a:bodyPr/>
        <a:lstStyle/>
        <a:p>
          <a:r>
            <a:rPr lang="hr-HR" sz="1400" dirty="0" smtClean="0"/>
            <a:t>PROMOCIJA</a:t>
          </a:r>
          <a:endParaRPr lang="hr-HR" sz="1400" dirty="0"/>
        </a:p>
      </dgm:t>
    </dgm:pt>
    <dgm:pt modelId="{BBA71E9D-A567-4D96-BF3F-40F7CDA56325}" type="parTrans" cxnId="{E74F049B-4B33-47FA-8484-C2EA4C08583E}">
      <dgm:prSet/>
      <dgm:spPr/>
      <dgm:t>
        <a:bodyPr/>
        <a:lstStyle/>
        <a:p>
          <a:endParaRPr lang="hr-HR"/>
        </a:p>
      </dgm:t>
    </dgm:pt>
    <dgm:pt modelId="{FFBAF3CD-5B4C-45A1-A7C2-F55D44DF76A4}" type="sibTrans" cxnId="{E74F049B-4B33-47FA-8484-C2EA4C08583E}">
      <dgm:prSet/>
      <dgm:spPr/>
      <dgm:t>
        <a:bodyPr/>
        <a:lstStyle/>
        <a:p>
          <a:endParaRPr lang="hr-HR"/>
        </a:p>
      </dgm:t>
    </dgm:pt>
    <dgm:pt modelId="{957A8191-F121-464E-B961-AA937A7D103F}" type="pres">
      <dgm:prSet presAssocID="{0A0BF0F0-ADF2-4D14-B696-BC21EE0756E1}" presName="diagram" presStyleCnt="0">
        <dgm:presLayoutVars>
          <dgm:dir/>
          <dgm:animLvl val="lvl"/>
          <dgm:resizeHandles val="exact"/>
        </dgm:presLayoutVars>
      </dgm:prSet>
      <dgm:spPr/>
    </dgm:pt>
    <dgm:pt modelId="{AD0F9D53-364C-413D-A82C-1A4A1043778C}" type="pres">
      <dgm:prSet presAssocID="{B981F0BD-1B38-4F24-9BE1-3B38073412B9}" presName="compNode" presStyleCnt="0"/>
      <dgm:spPr/>
    </dgm:pt>
    <dgm:pt modelId="{3DAA4A99-574E-4473-A6C1-533480E8C6D8}" type="pres">
      <dgm:prSet presAssocID="{B981F0BD-1B38-4F24-9BE1-3B38073412B9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6C3B6AA-03F1-42F3-8E15-659848C72B81}" type="pres">
      <dgm:prSet presAssocID="{B981F0BD-1B38-4F24-9BE1-3B38073412B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645E65F-5E60-42D4-9885-C960031DC66C}" type="pres">
      <dgm:prSet presAssocID="{B981F0BD-1B38-4F24-9BE1-3B38073412B9}" presName="parentRect" presStyleLbl="alignNode1" presStyleIdx="0" presStyleCnt="3"/>
      <dgm:spPr/>
      <dgm:t>
        <a:bodyPr/>
        <a:lstStyle/>
        <a:p>
          <a:endParaRPr lang="hr-HR"/>
        </a:p>
      </dgm:t>
    </dgm:pt>
    <dgm:pt modelId="{6FD87D81-5829-45C0-8AD6-B7165AA09463}" type="pres">
      <dgm:prSet presAssocID="{B981F0BD-1B38-4F24-9BE1-3B38073412B9}" presName="adorn" presStyleLbl="fgAccFollowNode1" presStyleIdx="0" presStyleCnt="3" custScaleX="188424" custScaleY="21046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76D4D13-B302-4605-BEBB-FB905A8826B4}" type="pres">
      <dgm:prSet presAssocID="{DE0F604E-F82F-4843-A802-5B97F64E018A}" presName="sibTrans" presStyleLbl="sibTrans2D1" presStyleIdx="0" presStyleCnt="0"/>
      <dgm:spPr/>
      <dgm:t>
        <a:bodyPr/>
        <a:lstStyle/>
        <a:p>
          <a:endParaRPr lang="hr-HR"/>
        </a:p>
      </dgm:t>
    </dgm:pt>
    <dgm:pt modelId="{C50B2936-7985-47CD-ACFD-DADF438C15F9}" type="pres">
      <dgm:prSet presAssocID="{D2DA6C70-0C4D-4A2C-9FA9-4E2DF024274C}" presName="compNode" presStyleCnt="0"/>
      <dgm:spPr/>
    </dgm:pt>
    <dgm:pt modelId="{07FF8BC4-3AB9-488E-A3F1-B4809D97CD36}" type="pres">
      <dgm:prSet presAssocID="{D2DA6C70-0C4D-4A2C-9FA9-4E2DF024274C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CB15947-4FEA-4A01-BC9E-461C8B661239}" type="pres">
      <dgm:prSet presAssocID="{D2DA6C70-0C4D-4A2C-9FA9-4E2DF024274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0384661-FE6D-4C3B-9328-E840E48D0B3A}" type="pres">
      <dgm:prSet presAssocID="{D2DA6C70-0C4D-4A2C-9FA9-4E2DF024274C}" presName="parentRect" presStyleLbl="alignNode1" presStyleIdx="1" presStyleCnt="3"/>
      <dgm:spPr/>
      <dgm:t>
        <a:bodyPr/>
        <a:lstStyle/>
        <a:p>
          <a:endParaRPr lang="hr-HR"/>
        </a:p>
      </dgm:t>
    </dgm:pt>
    <dgm:pt modelId="{FC330CAE-89FC-4B8F-A57B-D0EBB2114A40}" type="pres">
      <dgm:prSet presAssocID="{D2DA6C70-0C4D-4A2C-9FA9-4E2DF024274C}" presName="adorn" presStyleLbl="fgAccFollowNode1" presStyleIdx="1" presStyleCnt="3" custScaleX="214535" custScaleY="20513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9293E9F-FD2D-45EF-86C5-E9078D277B2A}" type="pres">
      <dgm:prSet presAssocID="{0CD9A3E5-B08D-42B6-9077-6B36B08B884A}" presName="sibTrans" presStyleLbl="sibTrans2D1" presStyleIdx="0" presStyleCnt="0"/>
      <dgm:spPr/>
      <dgm:t>
        <a:bodyPr/>
        <a:lstStyle/>
        <a:p>
          <a:endParaRPr lang="hr-HR"/>
        </a:p>
      </dgm:t>
    </dgm:pt>
    <dgm:pt modelId="{7A98437D-E7DD-4799-9AE5-42BA2146F0EE}" type="pres">
      <dgm:prSet presAssocID="{A9D94423-6F7A-4908-984D-DDE843FE388F}" presName="compNode" presStyleCnt="0"/>
      <dgm:spPr/>
    </dgm:pt>
    <dgm:pt modelId="{4399CA8E-C145-4809-9A1C-92CA2CDB9DF5}" type="pres">
      <dgm:prSet presAssocID="{A9D94423-6F7A-4908-984D-DDE843FE388F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6547E5F-3D68-484D-B02F-EBD1B8C59DEE}" type="pres">
      <dgm:prSet presAssocID="{A9D94423-6F7A-4908-984D-DDE843FE388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B4BE6BD-2380-4A20-87D9-F8536E9DABDA}" type="pres">
      <dgm:prSet presAssocID="{A9D94423-6F7A-4908-984D-DDE843FE388F}" presName="parentRect" presStyleLbl="alignNode1" presStyleIdx="2" presStyleCnt="3"/>
      <dgm:spPr/>
      <dgm:t>
        <a:bodyPr/>
        <a:lstStyle/>
        <a:p>
          <a:endParaRPr lang="hr-HR"/>
        </a:p>
      </dgm:t>
    </dgm:pt>
    <dgm:pt modelId="{2DB7EDDC-43E5-4204-9631-252F8466E4B5}" type="pres">
      <dgm:prSet presAssocID="{A9D94423-6F7A-4908-984D-DDE843FE388F}" presName="adorn" presStyleLbl="fgAccFollowNode1" presStyleIdx="2" presStyleCnt="3" custScaleX="192654" custScaleY="18499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E6629CAB-B639-4D8D-8D47-A1B5720AD531}" srcId="{0A0BF0F0-ADF2-4D14-B696-BC21EE0756E1}" destId="{D2DA6C70-0C4D-4A2C-9FA9-4E2DF024274C}" srcOrd="1" destOrd="0" parTransId="{F90EC8A3-DD21-4A18-85F1-1E33DC02B593}" sibTransId="{0CD9A3E5-B08D-42B6-9077-6B36B08B884A}"/>
    <dgm:cxn modelId="{3CD7F65A-C46C-4D1F-AE6F-EFD1E5031D2A}" type="presOf" srcId="{A9D94423-6F7A-4908-984D-DDE843FE388F}" destId="{96547E5F-3D68-484D-B02F-EBD1B8C59DEE}" srcOrd="0" destOrd="0" presId="urn:microsoft.com/office/officeart/2005/8/layout/bList2"/>
    <dgm:cxn modelId="{039224F5-979D-42F5-97EB-77D3876C3795}" srcId="{0A0BF0F0-ADF2-4D14-B696-BC21EE0756E1}" destId="{B981F0BD-1B38-4F24-9BE1-3B38073412B9}" srcOrd="0" destOrd="0" parTransId="{F3720CF8-421B-4311-97F0-ED781FFF2BCE}" sibTransId="{DE0F604E-F82F-4843-A802-5B97F64E018A}"/>
    <dgm:cxn modelId="{9E96573B-A3F5-4E91-8BC8-95E6BBAB6964}" srcId="{A9D94423-6F7A-4908-984D-DDE843FE388F}" destId="{980F7759-EB07-4FC5-AC61-3C7792DE571D}" srcOrd="1" destOrd="0" parTransId="{FA418FDC-F1BE-4681-BCF3-7AE2F1F2862C}" sibTransId="{EF14D359-2820-4115-988E-6A15A48A43DC}"/>
    <dgm:cxn modelId="{DD518C0B-F94F-4422-966B-DCB75E1922B1}" srcId="{D2DA6C70-0C4D-4A2C-9FA9-4E2DF024274C}" destId="{4D41FC72-7CF4-42FA-8B1B-22AB44AC0A1E}" srcOrd="0" destOrd="0" parTransId="{86A7354A-7ECA-4A26-8CC2-F865A785DEAD}" sibTransId="{7533352C-D258-4EB9-812C-AE11A4B54CC8}"/>
    <dgm:cxn modelId="{15A1239D-890B-4AAC-A2BC-86B52842012A}" type="presOf" srcId="{980F7759-EB07-4FC5-AC61-3C7792DE571D}" destId="{4399CA8E-C145-4809-9A1C-92CA2CDB9DF5}" srcOrd="0" destOrd="1" presId="urn:microsoft.com/office/officeart/2005/8/layout/bList2"/>
    <dgm:cxn modelId="{86CAC0B7-B319-4A42-A2E6-B64D2D65B856}" srcId="{A9D94423-6F7A-4908-984D-DDE843FE388F}" destId="{32A1EC92-83B1-459D-AF0D-B61AD7BB7302}" srcOrd="0" destOrd="0" parTransId="{BC17D66F-B203-49E7-99E2-56619912133F}" sibTransId="{03B133F1-5DF9-423D-BEB7-5B046F74BF17}"/>
    <dgm:cxn modelId="{081FD5E8-09B9-4C44-9D83-E46445BD9F0E}" type="presOf" srcId="{DE0F604E-F82F-4843-A802-5B97F64E018A}" destId="{676D4D13-B302-4605-BEBB-FB905A8826B4}" srcOrd="0" destOrd="0" presId="urn:microsoft.com/office/officeart/2005/8/layout/bList2"/>
    <dgm:cxn modelId="{023EBBC3-D69F-470E-A7E7-4D14692C3520}" type="presOf" srcId="{B981F0BD-1B38-4F24-9BE1-3B38073412B9}" destId="{A645E65F-5E60-42D4-9885-C960031DC66C}" srcOrd="1" destOrd="0" presId="urn:microsoft.com/office/officeart/2005/8/layout/bList2"/>
    <dgm:cxn modelId="{23143AC5-58CF-4457-A375-A284177ECA2D}" type="presOf" srcId="{4D41FC72-7CF4-42FA-8B1B-22AB44AC0A1E}" destId="{07FF8BC4-3AB9-488E-A3F1-B4809D97CD36}" srcOrd="0" destOrd="0" presId="urn:microsoft.com/office/officeart/2005/8/layout/bList2"/>
    <dgm:cxn modelId="{2E5B74D6-7904-4136-83C7-C40D3B52EFEF}" type="presOf" srcId="{20EE8D00-3F9E-40B9-9CD2-7098C6E627BC}" destId="{3DAA4A99-574E-4473-A6C1-533480E8C6D8}" srcOrd="0" destOrd="0" presId="urn:microsoft.com/office/officeart/2005/8/layout/bList2"/>
    <dgm:cxn modelId="{B448D023-790B-484D-B803-3C2EAE15312D}" type="presOf" srcId="{E06D7A6F-5DCB-4121-BAF4-CFCFF66BB689}" destId="{07FF8BC4-3AB9-488E-A3F1-B4809D97CD36}" srcOrd="0" destOrd="1" presId="urn:microsoft.com/office/officeart/2005/8/layout/bList2"/>
    <dgm:cxn modelId="{AE944666-AA9F-4602-999F-CE0DB5376D5F}" type="presOf" srcId="{05963952-879A-461D-9DB7-6672C61C3268}" destId="{07FF8BC4-3AB9-488E-A3F1-B4809D97CD36}" srcOrd="0" destOrd="2" presId="urn:microsoft.com/office/officeart/2005/8/layout/bList2"/>
    <dgm:cxn modelId="{9BE7EF5E-6208-4C5B-A71D-5F66DB44DA97}" srcId="{0A0BF0F0-ADF2-4D14-B696-BC21EE0756E1}" destId="{A9D94423-6F7A-4908-984D-DDE843FE388F}" srcOrd="2" destOrd="0" parTransId="{DACA70EB-D7E6-4EDA-B2E9-D14A097B788D}" sibTransId="{9A42533C-5EF1-4754-8233-1272999BA33E}"/>
    <dgm:cxn modelId="{0C8432E9-E348-4081-9BFB-94D867C6435B}" type="presOf" srcId="{D2DA6C70-0C4D-4A2C-9FA9-4E2DF024274C}" destId="{1CB15947-4FEA-4A01-BC9E-461C8B661239}" srcOrd="0" destOrd="0" presId="urn:microsoft.com/office/officeart/2005/8/layout/bList2"/>
    <dgm:cxn modelId="{160EF9CF-AE19-4C68-BDB8-26DAAC016961}" type="presOf" srcId="{0A0BF0F0-ADF2-4D14-B696-BC21EE0756E1}" destId="{957A8191-F121-464E-B961-AA937A7D103F}" srcOrd="0" destOrd="0" presId="urn:microsoft.com/office/officeart/2005/8/layout/bList2"/>
    <dgm:cxn modelId="{4645182C-203A-464A-9BF2-E403095592B9}" type="presOf" srcId="{B981F0BD-1B38-4F24-9BE1-3B38073412B9}" destId="{A6C3B6AA-03F1-42F3-8E15-659848C72B81}" srcOrd="0" destOrd="0" presId="urn:microsoft.com/office/officeart/2005/8/layout/bList2"/>
    <dgm:cxn modelId="{53C0EDA7-83C5-4407-B3A1-C3DAB86D8661}" type="presOf" srcId="{D2DA6C70-0C4D-4A2C-9FA9-4E2DF024274C}" destId="{B0384661-FE6D-4C3B-9328-E840E48D0B3A}" srcOrd="1" destOrd="0" presId="urn:microsoft.com/office/officeart/2005/8/layout/bList2"/>
    <dgm:cxn modelId="{E74F049B-4B33-47FA-8484-C2EA4C08583E}" srcId="{B981F0BD-1B38-4F24-9BE1-3B38073412B9}" destId="{20EE8D00-3F9E-40B9-9CD2-7098C6E627BC}" srcOrd="0" destOrd="0" parTransId="{BBA71E9D-A567-4D96-BF3F-40F7CDA56325}" sibTransId="{FFBAF3CD-5B4C-45A1-A7C2-F55D44DF76A4}"/>
    <dgm:cxn modelId="{0D991D35-6D3A-44A3-8393-3BFAF56FCF66}" srcId="{D2DA6C70-0C4D-4A2C-9FA9-4E2DF024274C}" destId="{E06D7A6F-5DCB-4121-BAF4-CFCFF66BB689}" srcOrd="1" destOrd="0" parTransId="{7E402A42-DF91-4F35-88EC-02DF4DF6423B}" sibTransId="{205AEC09-34B8-4B44-8C11-F5803993B189}"/>
    <dgm:cxn modelId="{5F1E81A4-28D6-41D2-A4A3-09DDF1766FC4}" srcId="{D2DA6C70-0C4D-4A2C-9FA9-4E2DF024274C}" destId="{05963952-879A-461D-9DB7-6672C61C3268}" srcOrd="2" destOrd="0" parTransId="{3FC2F1C9-0762-4DB7-9436-01481558FCCD}" sibTransId="{55C62296-1F00-4DF5-9C94-48DA03DBF015}"/>
    <dgm:cxn modelId="{18FF0583-BB21-4367-9E41-57D0DB257EC5}" srcId="{A9D94423-6F7A-4908-984D-DDE843FE388F}" destId="{7F885E9F-408D-4437-B029-ED9A5CF8FFEA}" srcOrd="2" destOrd="0" parTransId="{40CD0F22-3729-4FA7-80C6-E2995FD99A14}" sibTransId="{1CBE9117-ED85-4A2C-9615-3FE88866B5A5}"/>
    <dgm:cxn modelId="{281C786D-7D57-45FA-B00A-C4196C0A91E3}" type="presOf" srcId="{0CD9A3E5-B08D-42B6-9077-6B36B08B884A}" destId="{B9293E9F-FD2D-45EF-86C5-E9078D277B2A}" srcOrd="0" destOrd="0" presId="urn:microsoft.com/office/officeart/2005/8/layout/bList2"/>
    <dgm:cxn modelId="{C11329D6-F353-4CC2-8A18-983CA4FC76DC}" type="presOf" srcId="{7F885E9F-408D-4437-B029-ED9A5CF8FFEA}" destId="{4399CA8E-C145-4809-9A1C-92CA2CDB9DF5}" srcOrd="0" destOrd="2" presId="urn:microsoft.com/office/officeart/2005/8/layout/bList2"/>
    <dgm:cxn modelId="{B1EF2710-F69D-49DB-AD83-0F225C338239}" type="presOf" srcId="{A9D94423-6F7A-4908-984D-DDE843FE388F}" destId="{DB4BE6BD-2380-4A20-87D9-F8536E9DABDA}" srcOrd="1" destOrd="0" presId="urn:microsoft.com/office/officeart/2005/8/layout/bList2"/>
    <dgm:cxn modelId="{5C634051-2913-4870-9804-CD72E39128EB}" type="presOf" srcId="{32A1EC92-83B1-459D-AF0D-B61AD7BB7302}" destId="{4399CA8E-C145-4809-9A1C-92CA2CDB9DF5}" srcOrd="0" destOrd="0" presId="urn:microsoft.com/office/officeart/2005/8/layout/bList2"/>
    <dgm:cxn modelId="{61212C60-2D68-4D6C-8025-BA8DDE5918D3}" type="presParOf" srcId="{957A8191-F121-464E-B961-AA937A7D103F}" destId="{AD0F9D53-364C-413D-A82C-1A4A1043778C}" srcOrd="0" destOrd="0" presId="urn:microsoft.com/office/officeart/2005/8/layout/bList2"/>
    <dgm:cxn modelId="{9215A717-DB2E-4A03-80FC-CA385C05E57C}" type="presParOf" srcId="{AD0F9D53-364C-413D-A82C-1A4A1043778C}" destId="{3DAA4A99-574E-4473-A6C1-533480E8C6D8}" srcOrd="0" destOrd="0" presId="urn:microsoft.com/office/officeart/2005/8/layout/bList2"/>
    <dgm:cxn modelId="{444316D2-D4E9-4DFB-98C4-EFFCB260EDBB}" type="presParOf" srcId="{AD0F9D53-364C-413D-A82C-1A4A1043778C}" destId="{A6C3B6AA-03F1-42F3-8E15-659848C72B81}" srcOrd="1" destOrd="0" presId="urn:microsoft.com/office/officeart/2005/8/layout/bList2"/>
    <dgm:cxn modelId="{8F2E6B36-839B-4C5A-A528-E180334DD648}" type="presParOf" srcId="{AD0F9D53-364C-413D-A82C-1A4A1043778C}" destId="{A645E65F-5E60-42D4-9885-C960031DC66C}" srcOrd="2" destOrd="0" presId="urn:microsoft.com/office/officeart/2005/8/layout/bList2"/>
    <dgm:cxn modelId="{2DA749E1-6969-4CE8-81D8-6C8F6C922DAE}" type="presParOf" srcId="{AD0F9D53-364C-413D-A82C-1A4A1043778C}" destId="{6FD87D81-5829-45C0-8AD6-B7165AA09463}" srcOrd="3" destOrd="0" presId="urn:microsoft.com/office/officeart/2005/8/layout/bList2"/>
    <dgm:cxn modelId="{DDB81FD8-D243-468E-90AF-6A182E9846F5}" type="presParOf" srcId="{957A8191-F121-464E-B961-AA937A7D103F}" destId="{676D4D13-B302-4605-BEBB-FB905A8826B4}" srcOrd="1" destOrd="0" presId="urn:microsoft.com/office/officeart/2005/8/layout/bList2"/>
    <dgm:cxn modelId="{81703D97-8F0E-4208-BEC9-B1A727556B55}" type="presParOf" srcId="{957A8191-F121-464E-B961-AA937A7D103F}" destId="{C50B2936-7985-47CD-ACFD-DADF438C15F9}" srcOrd="2" destOrd="0" presId="urn:microsoft.com/office/officeart/2005/8/layout/bList2"/>
    <dgm:cxn modelId="{7B365528-17F4-41F2-8619-D52D2F130BAA}" type="presParOf" srcId="{C50B2936-7985-47CD-ACFD-DADF438C15F9}" destId="{07FF8BC4-3AB9-488E-A3F1-B4809D97CD36}" srcOrd="0" destOrd="0" presId="urn:microsoft.com/office/officeart/2005/8/layout/bList2"/>
    <dgm:cxn modelId="{B6D2E1C4-8220-46D4-BA8C-B2621959FE59}" type="presParOf" srcId="{C50B2936-7985-47CD-ACFD-DADF438C15F9}" destId="{1CB15947-4FEA-4A01-BC9E-461C8B661239}" srcOrd="1" destOrd="0" presId="urn:microsoft.com/office/officeart/2005/8/layout/bList2"/>
    <dgm:cxn modelId="{EE366525-C183-40F1-ABAB-2D40E959242A}" type="presParOf" srcId="{C50B2936-7985-47CD-ACFD-DADF438C15F9}" destId="{B0384661-FE6D-4C3B-9328-E840E48D0B3A}" srcOrd="2" destOrd="0" presId="urn:microsoft.com/office/officeart/2005/8/layout/bList2"/>
    <dgm:cxn modelId="{B098028D-56D3-4C3A-844D-175B72BE37D1}" type="presParOf" srcId="{C50B2936-7985-47CD-ACFD-DADF438C15F9}" destId="{FC330CAE-89FC-4B8F-A57B-D0EBB2114A40}" srcOrd="3" destOrd="0" presId="urn:microsoft.com/office/officeart/2005/8/layout/bList2"/>
    <dgm:cxn modelId="{AD4EEB54-B7FB-41B3-9FB5-369111876380}" type="presParOf" srcId="{957A8191-F121-464E-B961-AA937A7D103F}" destId="{B9293E9F-FD2D-45EF-86C5-E9078D277B2A}" srcOrd="3" destOrd="0" presId="urn:microsoft.com/office/officeart/2005/8/layout/bList2"/>
    <dgm:cxn modelId="{0C043046-FF8A-46CF-BBD8-2AFC2CA4011D}" type="presParOf" srcId="{957A8191-F121-464E-B961-AA937A7D103F}" destId="{7A98437D-E7DD-4799-9AE5-42BA2146F0EE}" srcOrd="4" destOrd="0" presId="urn:microsoft.com/office/officeart/2005/8/layout/bList2"/>
    <dgm:cxn modelId="{CCC743DA-5FD5-4F90-BDA2-3048B0809EAE}" type="presParOf" srcId="{7A98437D-E7DD-4799-9AE5-42BA2146F0EE}" destId="{4399CA8E-C145-4809-9A1C-92CA2CDB9DF5}" srcOrd="0" destOrd="0" presId="urn:microsoft.com/office/officeart/2005/8/layout/bList2"/>
    <dgm:cxn modelId="{9755DCFF-D80F-490B-A09A-7B1C52FE81FB}" type="presParOf" srcId="{7A98437D-E7DD-4799-9AE5-42BA2146F0EE}" destId="{96547E5F-3D68-484D-B02F-EBD1B8C59DEE}" srcOrd="1" destOrd="0" presId="urn:microsoft.com/office/officeart/2005/8/layout/bList2"/>
    <dgm:cxn modelId="{BC5690FD-ABBC-4519-8BEE-858897AC7EFB}" type="presParOf" srcId="{7A98437D-E7DD-4799-9AE5-42BA2146F0EE}" destId="{DB4BE6BD-2380-4A20-87D9-F8536E9DABDA}" srcOrd="2" destOrd="0" presId="urn:microsoft.com/office/officeart/2005/8/layout/bList2"/>
    <dgm:cxn modelId="{BDBE07CC-82E2-4C36-B50A-2CC309C0F124}" type="presParOf" srcId="{7A98437D-E7DD-4799-9AE5-42BA2146F0EE}" destId="{2DB7EDDC-43E5-4204-9631-252F8466E4B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88BDF9-F38E-4BDF-808F-CC13495AE964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1073FA96-0871-44F2-9A21-0594B489F66F}">
      <dgm:prSet phldrT="[Tekst]"/>
      <dgm:spPr/>
      <dgm:t>
        <a:bodyPr/>
        <a:lstStyle/>
        <a:p>
          <a:r>
            <a:rPr lang="hr-HR" dirty="0" smtClean="0"/>
            <a:t>SLIKOVNICA</a:t>
          </a:r>
        </a:p>
        <a:p>
          <a:r>
            <a:rPr lang="hr-HR" dirty="0" smtClean="0"/>
            <a:t>‘DJECA SVIJETA’</a:t>
          </a:r>
          <a:endParaRPr lang="hr-HR" dirty="0"/>
        </a:p>
      </dgm:t>
    </dgm:pt>
    <dgm:pt modelId="{E8E27905-7CDC-4EFF-AD15-541051666EBA}" type="parTrans" cxnId="{0669687C-D0AB-4A8D-B4FC-B435F02C4BC0}">
      <dgm:prSet/>
      <dgm:spPr/>
      <dgm:t>
        <a:bodyPr/>
        <a:lstStyle/>
        <a:p>
          <a:endParaRPr lang="hr-HR"/>
        </a:p>
      </dgm:t>
    </dgm:pt>
    <dgm:pt modelId="{27827B73-7E57-4039-8775-D57C75F4B91A}" type="sibTrans" cxnId="{0669687C-D0AB-4A8D-B4FC-B435F02C4BC0}">
      <dgm:prSet/>
      <dgm:spPr/>
      <dgm:t>
        <a:bodyPr/>
        <a:lstStyle/>
        <a:p>
          <a:endParaRPr lang="hr-HR"/>
        </a:p>
      </dgm:t>
    </dgm:pt>
    <dgm:pt modelId="{279252A3-F531-4E3C-BE07-F743A52E1BFA}">
      <dgm:prSet phldrT="[Tekst]"/>
      <dgm:spPr/>
      <dgm:t>
        <a:bodyPr/>
        <a:lstStyle/>
        <a:p>
          <a:r>
            <a:rPr lang="hr-HR" dirty="0" smtClean="0"/>
            <a:t>MJESEČNO PRIKUPLJANJE NOVCA ( 2 KUNE)</a:t>
          </a:r>
          <a:endParaRPr lang="hr-HR" dirty="0"/>
        </a:p>
      </dgm:t>
    </dgm:pt>
    <dgm:pt modelId="{5FB3B172-8D2F-4A41-9B10-551C825291D6}" type="parTrans" cxnId="{F0E297A1-923B-4817-8E78-D97825F0170B}">
      <dgm:prSet/>
      <dgm:spPr/>
      <dgm:t>
        <a:bodyPr/>
        <a:lstStyle/>
        <a:p>
          <a:endParaRPr lang="hr-HR"/>
        </a:p>
      </dgm:t>
    </dgm:pt>
    <dgm:pt modelId="{D802E579-60DD-421D-A810-5DAE916ADDCB}" type="sibTrans" cxnId="{F0E297A1-923B-4817-8E78-D97825F0170B}">
      <dgm:prSet/>
      <dgm:spPr/>
      <dgm:t>
        <a:bodyPr/>
        <a:lstStyle/>
        <a:p>
          <a:endParaRPr lang="hr-HR"/>
        </a:p>
      </dgm:t>
    </dgm:pt>
    <dgm:pt modelId="{2FE7BEE1-E089-46E2-A7BF-CC8EE7E67A2F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dirty="0" smtClean="0"/>
            <a:t>ZATVARANJE PROJEKTA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dirty="0"/>
        </a:p>
      </dgm:t>
    </dgm:pt>
    <dgm:pt modelId="{217D5D4C-DD27-46B6-A835-2DF6C8A1B7B1}" type="parTrans" cxnId="{DF4C7A19-40A4-4C8F-A969-59A55C14AC80}">
      <dgm:prSet/>
      <dgm:spPr/>
      <dgm:t>
        <a:bodyPr/>
        <a:lstStyle/>
        <a:p>
          <a:endParaRPr lang="hr-HR"/>
        </a:p>
      </dgm:t>
    </dgm:pt>
    <dgm:pt modelId="{2C1B343B-AD79-42D5-8993-19BF21A3B6FD}" type="sibTrans" cxnId="{DF4C7A19-40A4-4C8F-A969-59A55C14AC80}">
      <dgm:prSet/>
      <dgm:spPr/>
      <dgm:t>
        <a:bodyPr/>
        <a:lstStyle/>
        <a:p>
          <a:endParaRPr lang="hr-HR"/>
        </a:p>
      </dgm:t>
    </dgm:pt>
    <dgm:pt modelId="{C5E1CFB5-A04E-44A5-B233-6C3944F5283A}">
      <dgm:prSet custT="1"/>
      <dgm:spPr/>
      <dgm:t>
        <a:bodyPr/>
        <a:lstStyle/>
        <a:p>
          <a:r>
            <a:rPr lang="hr-HR" sz="1400" dirty="0" smtClean="0"/>
            <a:t>EDUKATIVNO- HUMANITARNI KARAKTER</a:t>
          </a:r>
          <a:endParaRPr lang="hr-HR" sz="1400" dirty="0"/>
        </a:p>
      </dgm:t>
    </dgm:pt>
    <dgm:pt modelId="{6F184FE8-FC24-4095-9817-C37C48A74C1D}" type="parTrans" cxnId="{AE1D8CD1-E711-4984-8923-5053ACF758B8}">
      <dgm:prSet/>
      <dgm:spPr/>
      <dgm:t>
        <a:bodyPr/>
        <a:lstStyle/>
        <a:p>
          <a:endParaRPr lang="hr-HR"/>
        </a:p>
      </dgm:t>
    </dgm:pt>
    <dgm:pt modelId="{68A903CE-58B5-4702-8FB5-C74F3ECDA5C1}" type="sibTrans" cxnId="{AE1D8CD1-E711-4984-8923-5053ACF758B8}">
      <dgm:prSet/>
      <dgm:spPr/>
      <dgm:t>
        <a:bodyPr/>
        <a:lstStyle/>
        <a:p>
          <a:endParaRPr lang="hr-HR"/>
        </a:p>
      </dgm:t>
    </dgm:pt>
    <dgm:pt modelId="{96FA1224-9F15-4D8E-B0FF-954D7A9127AB}">
      <dgm:prSet custT="1"/>
      <dgm:spPr/>
      <dgm:t>
        <a:bodyPr/>
        <a:lstStyle/>
        <a:p>
          <a:r>
            <a:rPr lang="hr-HR" sz="1400" dirty="0" smtClean="0"/>
            <a:t>EDUKATVNO- KREATIVNA RADIONICA</a:t>
          </a:r>
          <a:endParaRPr lang="hr-HR" sz="1400" dirty="0"/>
        </a:p>
      </dgm:t>
    </dgm:pt>
    <dgm:pt modelId="{F395E638-92F8-4AFB-BEA0-75A6B6D3EEB1}" type="parTrans" cxnId="{5A427C5C-DBDD-4AFC-BF04-D97C8929AD3D}">
      <dgm:prSet/>
      <dgm:spPr/>
    </dgm:pt>
    <dgm:pt modelId="{51ED41A1-A725-4E4F-A0E5-CA66E87D42D1}" type="sibTrans" cxnId="{5A427C5C-DBDD-4AFC-BF04-D97C8929AD3D}">
      <dgm:prSet/>
      <dgm:spPr/>
    </dgm:pt>
    <dgm:pt modelId="{BE7B9059-0E48-4152-9973-A5E96DF43D7E}">
      <dgm:prSet custT="1"/>
      <dgm:spPr/>
      <dgm:t>
        <a:bodyPr/>
        <a:lstStyle/>
        <a:p>
          <a:r>
            <a:rPr lang="hr-HR" sz="1400" dirty="0" smtClean="0"/>
            <a:t>SLIKOVNICA</a:t>
          </a:r>
          <a:endParaRPr lang="hr-HR" sz="1400" dirty="0"/>
        </a:p>
      </dgm:t>
    </dgm:pt>
    <dgm:pt modelId="{C5DFA8AD-370C-4849-B99B-CC71AF07FAE0}" type="parTrans" cxnId="{617D8581-6661-4860-B55F-7D78664CEBF5}">
      <dgm:prSet/>
      <dgm:spPr/>
    </dgm:pt>
    <dgm:pt modelId="{03C6318E-6B09-4BF0-81C1-FF3310E05D69}" type="sibTrans" cxnId="{617D8581-6661-4860-B55F-7D78664CEBF5}">
      <dgm:prSet/>
      <dgm:spPr/>
    </dgm:pt>
    <dgm:pt modelId="{77DDA283-6EC4-46DD-B87E-9C1EF0CE748E}">
      <dgm:prSet custT="1"/>
      <dgm:spPr/>
      <dgm:t>
        <a:bodyPr/>
        <a:lstStyle/>
        <a:p>
          <a:r>
            <a:rPr lang="hr-HR" sz="1400" dirty="0" smtClean="0"/>
            <a:t>FOTOGRAFIJE</a:t>
          </a:r>
          <a:endParaRPr lang="hr-HR" sz="1400" dirty="0"/>
        </a:p>
      </dgm:t>
    </dgm:pt>
    <dgm:pt modelId="{4314B43F-CE78-40EC-B771-7489B77B89B8}" type="parTrans" cxnId="{DAEACCBA-9171-4D82-9D34-94EE4CBE5CE9}">
      <dgm:prSet/>
      <dgm:spPr/>
    </dgm:pt>
    <dgm:pt modelId="{0022C7E2-EF97-4EDE-A4CA-000B6951BE34}" type="sibTrans" cxnId="{DAEACCBA-9171-4D82-9D34-94EE4CBE5CE9}">
      <dgm:prSet/>
      <dgm:spPr/>
    </dgm:pt>
    <dgm:pt modelId="{24F8CBE2-8F30-4D3A-B632-2D89576CC36B}">
      <dgm:prSet custT="1"/>
      <dgm:spPr/>
      <dgm:t>
        <a:bodyPr/>
        <a:lstStyle/>
        <a:p>
          <a:r>
            <a:rPr lang="hr-HR" sz="1400" dirty="0" smtClean="0"/>
            <a:t> </a:t>
          </a:r>
          <a:r>
            <a:rPr lang="hr-HR" sz="1400" dirty="0" smtClean="0"/>
            <a:t>1200 kn</a:t>
          </a:r>
          <a:endParaRPr lang="hr-HR" sz="1400" dirty="0"/>
        </a:p>
      </dgm:t>
    </dgm:pt>
    <dgm:pt modelId="{15E6A40C-19FA-4333-B29D-6F2BE724468A}" type="parTrans" cxnId="{D6F41AD0-B029-415B-9371-B3DE945FFD99}">
      <dgm:prSet/>
      <dgm:spPr/>
    </dgm:pt>
    <dgm:pt modelId="{D236A63D-A238-4D1A-ADD5-41847B86F389}" type="sibTrans" cxnId="{D6F41AD0-B029-415B-9371-B3DE945FFD99}">
      <dgm:prSet/>
      <dgm:spPr/>
    </dgm:pt>
    <dgm:pt modelId="{430329A6-2F9F-4D42-818D-80B58ED72761}" type="pres">
      <dgm:prSet presAssocID="{4588BDF9-F38E-4BDF-808F-CC13495AE964}" presName="diagram" presStyleCnt="0">
        <dgm:presLayoutVars>
          <dgm:dir/>
          <dgm:animLvl val="lvl"/>
          <dgm:resizeHandles val="exact"/>
        </dgm:presLayoutVars>
      </dgm:prSet>
      <dgm:spPr/>
    </dgm:pt>
    <dgm:pt modelId="{40AEE9A4-B814-4A31-A8CC-5CDD734EE203}" type="pres">
      <dgm:prSet presAssocID="{1073FA96-0871-44F2-9A21-0594B489F66F}" presName="compNode" presStyleCnt="0"/>
      <dgm:spPr/>
    </dgm:pt>
    <dgm:pt modelId="{E0F9A612-DF67-4F4D-A09B-CF62AF353435}" type="pres">
      <dgm:prSet presAssocID="{1073FA96-0871-44F2-9A21-0594B489F66F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E0CF94E-D827-4C82-A26E-6AD43AC1ED70}" type="pres">
      <dgm:prSet presAssocID="{1073FA96-0871-44F2-9A21-0594B489F66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C344416-2738-4885-894B-5CA1B1AC59F1}" type="pres">
      <dgm:prSet presAssocID="{1073FA96-0871-44F2-9A21-0594B489F66F}" presName="parentRect" presStyleLbl="alignNode1" presStyleIdx="0" presStyleCnt="3"/>
      <dgm:spPr/>
      <dgm:t>
        <a:bodyPr/>
        <a:lstStyle/>
        <a:p>
          <a:endParaRPr lang="hr-HR"/>
        </a:p>
      </dgm:t>
    </dgm:pt>
    <dgm:pt modelId="{E979428D-741B-4632-B7DA-26E9A5F426D9}" type="pres">
      <dgm:prSet presAssocID="{1073FA96-0871-44F2-9A21-0594B489F66F}" presName="adorn" presStyleLbl="fgAccFollowNode1" presStyleIdx="0" presStyleCnt="3"/>
      <dgm:spPr/>
    </dgm:pt>
    <dgm:pt modelId="{B01C365A-F97E-4920-AA29-4ECD81B07CC0}" type="pres">
      <dgm:prSet presAssocID="{27827B73-7E57-4039-8775-D57C75F4B91A}" presName="sibTrans" presStyleLbl="sibTrans2D1" presStyleIdx="0" presStyleCnt="0"/>
      <dgm:spPr/>
      <dgm:t>
        <a:bodyPr/>
        <a:lstStyle/>
        <a:p>
          <a:endParaRPr lang="hr-HR"/>
        </a:p>
      </dgm:t>
    </dgm:pt>
    <dgm:pt modelId="{0B9077B0-3829-4582-999E-11B437330557}" type="pres">
      <dgm:prSet presAssocID="{279252A3-F531-4E3C-BE07-F743A52E1BFA}" presName="compNode" presStyleCnt="0"/>
      <dgm:spPr/>
    </dgm:pt>
    <dgm:pt modelId="{15531105-2AC7-4D7A-A133-0BD9781640F3}" type="pres">
      <dgm:prSet presAssocID="{279252A3-F531-4E3C-BE07-F743A52E1BFA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AAFB8C6-2208-4669-BB85-DFCF67D18761}" type="pres">
      <dgm:prSet presAssocID="{279252A3-F531-4E3C-BE07-F743A52E1BF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A5A6BE2-A9AF-4634-8661-DDBEF63E0B92}" type="pres">
      <dgm:prSet presAssocID="{279252A3-F531-4E3C-BE07-F743A52E1BFA}" presName="parentRect" presStyleLbl="alignNode1" presStyleIdx="1" presStyleCnt="3"/>
      <dgm:spPr/>
      <dgm:t>
        <a:bodyPr/>
        <a:lstStyle/>
        <a:p>
          <a:endParaRPr lang="hr-HR"/>
        </a:p>
      </dgm:t>
    </dgm:pt>
    <dgm:pt modelId="{BCF30773-D02C-4055-86EC-FB030D84ED86}" type="pres">
      <dgm:prSet presAssocID="{279252A3-F531-4E3C-BE07-F743A52E1BFA}" presName="adorn" presStyleLbl="fgAccFollowNode1" presStyleIdx="1" presStyleCnt="3" custScaleX="143887" custScaleY="14714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52D84E0-96A4-4433-A923-027D4D013734}" type="pres">
      <dgm:prSet presAssocID="{D802E579-60DD-421D-A810-5DAE916ADDCB}" presName="sibTrans" presStyleLbl="sibTrans2D1" presStyleIdx="0" presStyleCnt="0"/>
      <dgm:spPr/>
      <dgm:t>
        <a:bodyPr/>
        <a:lstStyle/>
        <a:p>
          <a:endParaRPr lang="hr-HR"/>
        </a:p>
      </dgm:t>
    </dgm:pt>
    <dgm:pt modelId="{5E0E0719-D85D-4EB2-8D00-83F103B705B0}" type="pres">
      <dgm:prSet presAssocID="{2FE7BEE1-E089-46E2-A7BF-CC8EE7E67A2F}" presName="compNode" presStyleCnt="0"/>
      <dgm:spPr/>
    </dgm:pt>
    <dgm:pt modelId="{FC4C2316-C2FD-42A9-B77B-AAA0C5E2E021}" type="pres">
      <dgm:prSet presAssocID="{2FE7BEE1-E089-46E2-A7BF-CC8EE7E67A2F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DBF9F1C-4A60-4767-AA12-F3EEFE31BE1A}" type="pres">
      <dgm:prSet presAssocID="{2FE7BEE1-E089-46E2-A7BF-CC8EE7E67A2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F06CF26-374F-4D42-BF9C-0EEF8C2D2C9F}" type="pres">
      <dgm:prSet presAssocID="{2FE7BEE1-E089-46E2-A7BF-CC8EE7E67A2F}" presName="parentRect" presStyleLbl="alignNode1" presStyleIdx="2" presStyleCnt="3"/>
      <dgm:spPr/>
      <dgm:t>
        <a:bodyPr/>
        <a:lstStyle/>
        <a:p>
          <a:endParaRPr lang="hr-HR"/>
        </a:p>
      </dgm:t>
    </dgm:pt>
    <dgm:pt modelId="{1418E917-D3AF-4F18-8340-3C19BC5F318F}" type="pres">
      <dgm:prSet presAssocID="{2FE7BEE1-E089-46E2-A7BF-CC8EE7E67A2F}" presName="adorn" presStyleLbl="fgAccFollowNode1" presStyleIdx="2" presStyleCnt="3" custScaleX="230828" custScaleY="12909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E3625DC2-72FC-4195-A584-50BC0C3EEFB3}" type="presOf" srcId="{96FA1224-9F15-4D8E-B0FF-954D7A9127AB}" destId="{E0F9A612-DF67-4F4D-A09B-CF62AF353435}" srcOrd="0" destOrd="0" presId="urn:microsoft.com/office/officeart/2005/8/layout/bList2"/>
    <dgm:cxn modelId="{D6F41AD0-B029-415B-9371-B3DE945FFD99}" srcId="{2FE7BEE1-E089-46E2-A7BF-CC8EE7E67A2F}" destId="{24F8CBE2-8F30-4D3A-B632-2D89576CC36B}" srcOrd="2" destOrd="0" parTransId="{15E6A40C-19FA-4333-B29D-6F2BE724468A}" sibTransId="{D236A63D-A238-4D1A-ADD5-41847B86F389}"/>
    <dgm:cxn modelId="{A46017D9-A2F5-4172-B63E-BC7A1F8BA0CC}" type="presOf" srcId="{77DDA283-6EC4-46DD-B87E-9C1EF0CE748E}" destId="{FC4C2316-C2FD-42A9-B77B-AAA0C5E2E021}" srcOrd="0" destOrd="1" presId="urn:microsoft.com/office/officeart/2005/8/layout/bList2"/>
    <dgm:cxn modelId="{DAEACCBA-9171-4D82-9D34-94EE4CBE5CE9}" srcId="{2FE7BEE1-E089-46E2-A7BF-CC8EE7E67A2F}" destId="{77DDA283-6EC4-46DD-B87E-9C1EF0CE748E}" srcOrd="1" destOrd="0" parTransId="{4314B43F-CE78-40EC-B771-7489B77B89B8}" sibTransId="{0022C7E2-EF97-4EDE-A4CA-000B6951BE34}"/>
    <dgm:cxn modelId="{20754164-BED6-4488-96C7-4AB320DBA300}" type="presOf" srcId="{BE7B9059-0E48-4152-9973-A5E96DF43D7E}" destId="{FC4C2316-C2FD-42A9-B77B-AAA0C5E2E021}" srcOrd="0" destOrd="0" presId="urn:microsoft.com/office/officeart/2005/8/layout/bList2"/>
    <dgm:cxn modelId="{A6C62F52-4BE4-48AE-ADC9-B3BD90B68183}" type="presOf" srcId="{27827B73-7E57-4039-8775-D57C75F4B91A}" destId="{B01C365A-F97E-4920-AA29-4ECD81B07CC0}" srcOrd="0" destOrd="0" presId="urn:microsoft.com/office/officeart/2005/8/layout/bList2"/>
    <dgm:cxn modelId="{1E5E52AC-FDAC-42C3-999D-61D4741207CF}" type="presOf" srcId="{D802E579-60DD-421D-A810-5DAE916ADDCB}" destId="{952D84E0-96A4-4433-A923-027D4D013734}" srcOrd="0" destOrd="0" presId="urn:microsoft.com/office/officeart/2005/8/layout/bList2"/>
    <dgm:cxn modelId="{F65C06B3-239F-4D9D-9C52-A754DF522AF6}" type="presOf" srcId="{24F8CBE2-8F30-4D3A-B632-2D89576CC36B}" destId="{FC4C2316-C2FD-42A9-B77B-AAA0C5E2E021}" srcOrd="0" destOrd="2" presId="urn:microsoft.com/office/officeart/2005/8/layout/bList2"/>
    <dgm:cxn modelId="{F659331D-B1B0-4771-994E-8415CAE999C4}" type="presOf" srcId="{C5E1CFB5-A04E-44A5-B233-6C3944F5283A}" destId="{15531105-2AC7-4D7A-A133-0BD9781640F3}" srcOrd="0" destOrd="0" presId="urn:microsoft.com/office/officeart/2005/8/layout/bList2"/>
    <dgm:cxn modelId="{BE81582B-77C8-4A0E-A7F6-1850A0C17C59}" type="presOf" srcId="{1073FA96-0871-44F2-9A21-0594B489F66F}" destId="{9C344416-2738-4885-894B-5CA1B1AC59F1}" srcOrd="1" destOrd="0" presId="urn:microsoft.com/office/officeart/2005/8/layout/bList2"/>
    <dgm:cxn modelId="{617D8581-6661-4860-B55F-7D78664CEBF5}" srcId="{2FE7BEE1-E089-46E2-A7BF-CC8EE7E67A2F}" destId="{BE7B9059-0E48-4152-9973-A5E96DF43D7E}" srcOrd="0" destOrd="0" parTransId="{C5DFA8AD-370C-4849-B99B-CC71AF07FAE0}" sibTransId="{03C6318E-6B09-4BF0-81C1-FF3310E05D69}"/>
    <dgm:cxn modelId="{CFFE48E5-3EB0-4733-9E14-06D66A9A174C}" type="presOf" srcId="{2FE7BEE1-E089-46E2-A7BF-CC8EE7E67A2F}" destId="{DF06CF26-374F-4D42-BF9C-0EEF8C2D2C9F}" srcOrd="1" destOrd="0" presId="urn:microsoft.com/office/officeart/2005/8/layout/bList2"/>
    <dgm:cxn modelId="{E0670666-B070-49C3-9D88-EDF3B6CD5BA1}" type="presOf" srcId="{1073FA96-0871-44F2-9A21-0594B489F66F}" destId="{9E0CF94E-D827-4C82-A26E-6AD43AC1ED70}" srcOrd="0" destOrd="0" presId="urn:microsoft.com/office/officeart/2005/8/layout/bList2"/>
    <dgm:cxn modelId="{5A427C5C-DBDD-4AFC-BF04-D97C8929AD3D}" srcId="{1073FA96-0871-44F2-9A21-0594B489F66F}" destId="{96FA1224-9F15-4D8E-B0FF-954D7A9127AB}" srcOrd="0" destOrd="0" parTransId="{F395E638-92F8-4AFB-BEA0-75A6B6D3EEB1}" sibTransId="{51ED41A1-A725-4E4F-A0E5-CA66E87D42D1}"/>
    <dgm:cxn modelId="{F0E297A1-923B-4817-8E78-D97825F0170B}" srcId="{4588BDF9-F38E-4BDF-808F-CC13495AE964}" destId="{279252A3-F531-4E3C-BE07-F743A52E1BFA}" srcOrd="1" destOrd="0" parTransId="{5FB3B172-8D2F-4A41-9B10-551C825291D6}" sibTransId="{D802E579-60DD-421D-A810-5DAE916ADDCB}"/>
    <dgm:cxn modelId="{B13EE567-1638-4BA5-8AEE-7120812D71F2}" type="presOf" srcId="{2FE7BEE1-E089-46E2-A7BF-CC8EE7E67A2F}" destId="{0DBF9F1C-4A60-4767-AA12-F3EEFE31BE1A}" srcOrd="0" destOrd="0" presId="urn:microsoft.com/office/officeart/2005/8/layout/bList2"/>
    <dgm:cxn modelId="{48B42A0E-378E-441F-9643-6418D683CA29}" type="presOf" srcId="{4588BDF9-F38E-4BDF-808F-CC13495AE964}" destId="{430329A6-2F9F-4D42-818D-80B58ED72761}" srcOrd="0" destOrd="0" presId="urn:microsoft.com/office/officeart/2005/8/layout/bList2"/>
    <dgm:cxn modelId="{DF4C7A19-40A4-4C8F-A969-59A55C14AC80}" srcId="{4588BDF9-F38E-4BDF-808F-CC13495AE964}" destId="{2FE7BEE1-E089-46E2-A7BF-CC8EE7E67A2F}" srcOrd="2" destOrd="0" parTransId="{217D5D4C-DD27-46B6-A835-2DF6C8A1B7B1}" sibTransId="{2C1B343B-AD79-42D5-8993-19BF21A3B6FD}"/>
    <dgm:cxn modelId="{0669687C-D0AB-4A8D-B4FC-B435F02C4BC0}" srcId="{4588BDF9-F38E-4BDF-808F-CC13495AE964}" destId="{1073FA96-0871-44F2-9A21-0594B489F66F}" srcOrd="0" destOrd="0" parTransId="{E8E27905-7CDC-4EFF-AD15-541051666EBA}" sibTransId="{27827B73-7E57-4039-8775-D57C75F4B91A}"/>
    <dgm:cxn modelId="{3E358297-A9FD-4DEE-87AB-0AABE09DCF2F}" type="presOf" srcId="{279252A3-F531-4E3C-BE07-F743A52E1BFA}" destId="{5AAFB8C6-2208-4669-BB85-DFCF67D18761}" srcOrd="0" destOrd="0" presId="urn:microsoft.com/office/officeart/2005/8/layout/bList2"/>
    <dgm:cxn modelId="{AE1D8CD1-E711-4984-8923-5053ACF758B8}" srcId="{279252A3-F531-4E3C-BE07-F743A52E1BFA}" destId="{C5E1CFB5-A04E-44A5-B233-6C3944F5283A}" srcOrd="0" destOrd="0" parTransId="{6F184FE8-FC24-4095-9817-C37C48A74C1D}" sibTransId="{68A903CE-58B5-4702-8FB5-C74F3ECDA5C1}"/>
    <dgm:cxn modelId="{1CE3057F-29F4-497E-A6AF-E836A290A5BD}" type="presOf" srcId="{279252A3-F531-4E3C-BE07-F743A52E1BFA}" destId="{6A5A6BE2-A9AF-4634-8661-DDBEF63E0B92}" srcOrd="1" destOrd="0" presId="urn:microsoft.com/office/officeart/2005/8/layout/bList2"/>
    <dgm:cxn modelId="{FAC17593-8106-4289-9D55-CE9BF28B881A}" type="presParOf" srcId="{430329A6-2F9F-4D42-818D-80B58ED72761}" destId="{40AEE9A4-B814-4A31-A8CC-5CDD734EE203}" srcOrd="0" destOrd="0" presId="urn:microsoft.com/office/officeart/2005/8/layout/bList2"/>
    <dgm:cxn modelId="{55A5B11B-B75A-4B95-A952-CFBE175D314E}" type="presParOf" srcId="{40AEE9A4-B814-4A31-A8CC-5CDD734EE203}" destId="{E0F9A612-DF67-4F4D-A09B-CF62AF353435}" srcOrd="0" destOrd="0" presId="urn:microsoft.com/office/officeart/2005/8/layout/bList2"/>
    <dgm:cxn modelId="{946D1EBA-537F-47A3-A054-0CB235298E25}" type="presParOf" srcId="{40AEE9A4-B814-4A31-A8CC-5CDD734EE203}" destId="{9E0CF94E-D827-4C82-A26E-6AD43AC1ED70}" srcOrd="1" destOrd="0" presId="urn:microsoft.com/office/officeart/2005/8/layout/bList2"/>
    <dgm:cxn modelId="{F0CE2870-2204-40E3-AB26-9245D91ADDBD}" type="presParOf" srcId="{40AEE9A4-B814-4A31-A8CC-5CDD734EE203}" destId="{9C344416-2738-4885-894B-5CA1B1AC59F1}" srcOrd="2" destOrd="0" presId="urn:microsoft.com/office/officeart/2005/8/layout/bList2"/>
    <dgm:cxn modelId="{952DEA65-DCA3-4D63-A330-981E46FBE156}" type="presParOf" srcId="{40AEE9A4-B814-4A31-A8CC-5CDD734EE203}" destId="{E979428D-741B-4632-B7DA-26E9A5F426D9}" srcOrd="3" destOrd="0" presId="urn:microsoft.com/office/officeart/2005/8/layout/bList2"/>
    <dgm:cxn modelId="{B0DB5473-6B32-4A16-ABAC-712C34589554}" type="presParOf" srcId="{430329A6-2F9F-4D42-818D-80B58ED72761}" destId="{B01C365A-F97E-4920-AA29-4ECD81B07CC0}" srcOrd="1" destOrd="0" presId="urn:microsoft.com/office/officeart/2005/8/layout/bList2"/>
    <dgm:cxn modelId="{252AB2D3-C3D1-45D7-ACDA-F59ED101FC9C}" type="presParOf" srcId="{430329A6-2F9F-4D42-818D-80B58ED72761}" destId="{0B9077B0-3829-4582-999E-11B437330557}" srcOrd="2" destOrd="0" presId="urn:microsoft.com/office/officeart/2005/8/layout/bList2"/>
    <dgm:cxn modelId="{CA0FCEC5-1749-4FE9-B710-FF5B3D820B8E}" type="presParOf" srcId="{0B9077B0-3829-4582-999E-11B437330557}" destId="{15531105-2AC7-4D7A-A133-0BD9781640F3}" srcOrd="0" destOrd="0" presId="urn:microsoft.com/office/officeart/2005/8/layout/bList2"/>
    <dgm:cxn modelId="{0C74E8CA-03DA-4114-86BE-F99C6BDB4EC1}" type="presParOf" srcId="{0B9077B0-3829-4582-999E-11B437330557}" destId="{5AAFB8C6-2208-4669-BB85-DFCF67D18761}" srcOrd="1" destOrd="0" presId="urn:microsoft.com/office/officeart/2005/8/layout/bList2"/>
    <dgm:cxn modelId="{B31A1A75-481A-409B-8397-1B5E5E385C9E}" type="presParOf" srcId="{0B9077B0-3829-4582-999E-11B437330557}" destId="{6A5A6BE2-A9AF-4634-8661-DDBEF63E0B92}" srcOrd="2" destOrd="0" presId="urn:microsoft.com/office/officeart/2005/8/layout/bList2"/>
    <dgm:cxn modelId="{C4165DE2-76B1-4003-85FB-DE1EA923506E}" type="presParOf" srcId="{0B9077B0-3829-4582-999E-11B437330557}" destId="{BCF30773-D02C-4055-86EC-FB030D84ED86}" srcOrd="3" destOrd="0" presId="urn:microsoft.com/office/officeart/2005/8/layout/bList2"/>
    <dgm:cxn modelId="{C5D640D5-C5C6-4E55-8706-23AFAE285ED4}" type="presParOf" srcId="{430329A6-2F9F-4D42-818D-80B58ED72761}" destId="{952D84E0-96A4-4433-A923-027D4D013734}" srcOrd="3" destOrd="0" presId="urn:microsoft.com/office/officeart/2005/8/layout/bList2"/>
    <dgm:cxn modelId="{B640A51F-3B3C-4A36-8030-47AA041536CB}" type="presParOf" srcId="{430329A6-2F9F-4D42-818D-80B58ED72761}" destId="{5E0E0719-D85D-4EB2-8D00-83F103B705B0}" srcOrd="4" destOrd="0" presId="urn:microsoft.com/office/officeart/2005/8/layout/bList2"/>
    <dgm:cxn modelId="{2A6892CC-CCF3-4B7C-AA74-B78CEE943DDD}" type="presParOf" srcId="{5E0E0719-D85D-4EB2-8D00-83F103B705B0}" destId="{FC4C2316-C2FD-42A9-B77B-AAA0C5E2E021}" srcOrd="0" destOrd="0" presId="urn:microsoft.com/office/officeart/2005/8/layout/bList2"/>
    <dgm:cxn modelId="{25D9EB59-1633-4818-B002-C2D04F7F44EC}" type="presParOf" srcId="{5E0E0719-D85D-4EB2-8D00-83F103B705B0}" destId="{0DBF9F1C-4A60-4767-AA12-F3EEFE31BE1A}" srcOrd="1" destOrd="0" presId="urn:microsoft.com/office/officeart/2005/8/layout/bList2"/>
    <dgm:cxn modelId="{37944F6F-F731-4A38-9BE9-549E7EA8500C}" type="presParOf" srcId="{5E0E0719-D85D-4EB2-8D00-83F103B705B0}" destId="{DF06CF26-374F-4D42-BF9C-0EEF8C2D2C9F}" srcOrd="2" destOrd="0" presId="urn:microsoft.com/office/officeart/2005/8/layout/bList2"/>
    <dgm:cxn modelId="{2D0793DC-516C-4DA3-AC92-5263017DC0C2}" type="presParOf" srcId="{5E0E0719-D85D-4EB2-8D00-83F103B705B0}" destId="{1418E917-D3AF-4F18-8340-3C19BC5F318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66350E-A1FD-4B95-BDF8-4E4F7C1E9FE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4383438-884B-4A2F-AEFC-01A4F9BCEAEF}">
      <dgm:prSet phldrT="[Tekst]"/>
      <dgm:spPr/>
      <dgm:t>
        <a:bodyPr/>
        <a:lstStyle/>
        <a:p>
          <a:r>
            <a:rPr lang="hr-HR" dirty="0" smtClean="0"/>
            <a:t>KOORDINATORICA PROJEKTA</a:t>
          </a:r>
          <a:endParaRPr lang="hr-HR" dirty="0"/>
        </a:p>
      </dgm:t>
    </dgm:pt>
    <dgm:pt modelId="{68D44CF2-ED96-434B-BA7D-6229725ECFF2}" type="parTrans" cxnId="{855698BD-4BC6-498C-A059-E0D1C6DB8BD3}">
      <dgm:prSet/>
      <dgm:spPr/>
      <dgm:t>
        <a:bodyPr/>
        <a:lstStyle/>
        <a:p>
          <a:endParaRPr lang="hr-HR"/>
        </a:p>
      </dgm:t>
    </dgm:pt>
    <dgm:pt modelId="{0B574C9B-332F-4C2D-8219-C49F5F2515CA}" type="sibTrans" cxnId="{855698BD-4BC6-498C-A059-E0D1C6DB8BD3}">
      <dgm:prSet/>
      <dgm:spPr/>
      <dgm:t>
        <a:bodyPr/>
        <a:lstStyle/>
        <a:p>
          <a:endParaRPr lang="hr-HR"/>
        </a:p>
      </dgm:t>
    </dgm:pt>
    <dgm:pt modelId="{BBFD021C-91F8-4059-9B57-95C637B67D7F}">
      <dgm:prSet phldrT="[Tekst]"/>
      <dgm:spPr/>
      <dgm:t>
        <a:bodyPr/>
        <a:lstStyle/>
        <a:p>
          <a:r>
            <a:rPr lang="hr-HR" dirty="0" smtClean="0"/>
            <a:t>Mira MLinarić</a:t>
          </a:r>
          <a:endParaRPr lang="hr-HR" dirty="0"/>
        </a:p>
      </dgm:t>
    </dgm:pt>
    <dgm:pt modelId="{9AA7D3C7-761F-43C9-85A2-9C4A4EFF8C5D}" type="parTrans" cxnId="{75BBFDA7-720E-4D24-8E21-5ABB16AC7A4C}">
      <dgm:prSet/>
      <dgm:spPr/>
      <dgm:t>
        <a:bodyPr/>
        <a:lstStyle/>
        <a:p>
          <a:endParaRPr lang="hr-HR"/>
        </a:p>
      </dgm:t>
    </dgm:pt>
    <dgm:pt modelId="{CAF122FE-721B-4490-BA08-2C5FA7320A15}" type="sibTrans" cxnId="{75BBFDA7-720E-4D24-8E21-5ABB16AC7A4C}">
      <dgm:prSet/>
      <dgm:spPr/>
      <dgm:t>
        <a:bodyPr/>
        <a:lstStyle/>
        <a:p>
          <a:endParaRPr lang="hr-HR"/>
        </a:p>
      </dgm:t>
    </dgm:pt>
    <dgm:pt modelId="{3D677C83-7753-45DF-8D0C-47CF691D8E5A}">
      <dgm:prSet phldrT="[Tekst]"/>
      <dgm:spPr/>
      <dgm:t>
        <a:bodyPr/>
        <a:lstStyle/>
        <a:p>
          <a:r>
            <a:rPr lang="hr-HR" dirty="0" smtClean="0"/>
            <a:t>VODITELJICE AKTIVNOSTI</a:t>
          </a:r>
          <a:endParaRPr lang="hr-HR" dirty="0"/>
        </a:p>
      </dgm:t>
    </dgm:pt>
    <dgm:pt modelId="{002A0371-FD1D-4313-A165-F073D693380D}" type="parTrans" cxnId="{EA8E6A71-3D33-4B70-A6F3-EC983B21DAE4}">
      <dgm:prSet/>
      <dgm:spPr/>
      <dgm:t>
        <a:bodyPr/>
        <a:lstStyle/>
        <a:p>
          <a:endParaRPr lang="hr-HR"/>
        </a:p>
      </dgm:t>
    </dgm:pt>
    <dgm:pt modelId="{C7C6FEEF-E0C8-460B-98A7-2A3508E87939}" type="sibTrans" cxnId="{EA8E6A71-3D33-4B70-A6F3-EC983B21DAE4}">
      <dgm:prSet/>
      <dgm:spPr/>
      <dgm:t>
        <a:bodyPr/>
        <a:lstStyle/>
        <a:p>
          <a:endParaRPr lang="hr-HR"/>
        </a:p>
      </dgm:t>
    </dgm:pt>
    <dgm:pt modelId="{3E164E78-D20D-43FF-8CD7-B0A2CBFC14AC}">
      <dgm:prSet phldrT="[Tekst]"/>
      <dgm:spPr/>
      <dgm:t>
        <a:bodyPr/>
        <a:lstStyle/>
        <a:p>
          <a:r>
            <a:rPr lang="hr-HR" dirty="0" smtClean="0"/>
            <a:t>Marija Bandić</a:t>
          </a:r>
          <a:endParaRPr lang="hr-HR" dirty="0"/>
        </a:p>
      </dgm:t>
    </dgm:pt>
    <dgm:pt modelId="{2052FC52-0E3D-41C9-8C38-50F4BC5EEA0C}" type="parTrans" cxnId="{6E014A33-788C-415D-861D-04638325B1EA}">
      <dgm:prSet/>
      <dgm:spPr/>
      <dgm:t>
        <a:bodyPr/>
        <a:lstStyle/>
        <a:p>
          <a:endParaRPr lang="hr-HR"/>
        </a:p>
      </dgm:t>
    </dgm:pt>
    <dgm:pt modelId="{D14EE6FF-6E91-455B-9230-63BCC5E2B23B}" type="sibTrans" cxnId="{6E014A33-788C-415D-861D-04638325B1EA}">
      <dgm:prSet/>
      <dgm:spPr/>
      <dgm:t>
        <a:bodyPr/>
        <a:lstStyle/>
        <a:p>
          <a:endParaRPr lang="hr-HR"/>
        </a:p>
      </dgm:t>
    </dgm:pt>
    <dgm:pt modelId="{33FC7CB3-3FDB-4349-8DB9-8692A278177A}">
      <dgm:prSet phldrT="[Tekst]"/>
      <dgm:spPr/>
      <dgm:t>
        <a:bodyPr/>
        <a:lstStyle/>
        <a:p>
          <a:r>
            <a:rPr lang="hr-HR" dirty="0" smtClean="0"/>
            <a:t>Razrednici 1.-8. razreda</a:t>
          </a:r>
          <a:endParaRPr lang="hr-HR" dirty="0"/>
        </a:p>
      </dgm:t>
    </dgm:pt>
    <dgm:pt modelId="{C95EE613-2307-45A7-88A2-1591D557F653}" type="parTrans" cxnId="{D47CF551-9378-4CA8-8611-5962E3D20609}">
      <dgm:prSet/>
      <dgm:spPr/>
      <dgm:t>
        <a:bodyPr/>
        <a:lstStyle/>
        <a:p>
          <a:endParaRPr lang="hr-HR"/>
        </a:p>
      </dgm:t>
    </dgm:pt>
    <dgm:pt modelId="{9B4C24F6-13C1-418E-913B-C0E1416678B1}" type="sibTrans" cxnId="{D47CF551-9378-4CA8-8611-5962E3D20609}">
      <dgm:prSet/>
      <dgm:spPr/>
      <dgm:t>
        <a:bodyPr/>
        <a:lstStyle/>
        <a:p>
          <a:endParaRPr lang="hr-HR"/>
        </a:p>
      </dgm:t>
    </dgm:pt>
    <dgm:pt modelId="{AD2F05D9-F852-4065-A343-09293FF70DB4}">
      <dgm:prSet phldrT="[Tekst]"/>
      <dgm:spPr/>
      <dgm:t>
        <a:bodyPr/>
        <a:lstStyle/>
        <a:p>
          <a:r>
            <a:rPr lang="hr-HR" dirty="0" smtClean="0"/>
            <a:t>PODRŠKA AKTIVNOSTIMA</a:t>
          </a:r>
          <a:endParaRPr lang="hr-HR" dirty="0"/>
        </a:p>
      </dgm:t>
    </dgm:pt>
    <dgm:pt modelId="{5F3B2F5B-527F-4F7A-A51D-21839178D70B}" type="parTrans" cxnId="{E0069D68-8B2A-4485-AF12-2FC6713826C3}">
      <dgm:prSet/>
      <dgm:spPr/>
      <dgm:t>
        <a:bodyPr/>
        <a:lstStyle/>
        <a:p>
          <a:endParaRPr lang="hr-HR"/>
        </a:p>
      </dgm:t>
    </dgm:pt>
    <dgm:pt modelId="{91096166-97E3-4AE3-835F-1824A05F8614}" type="sibTrans" cxnId="{E0069D68-8B2A-4485-AF12-2FC6713826C3}">
      <dgm:prSet/>
      <dgm:spPr/>
      <dgm:t>
        <a:bodyPr/>
        <a:lstStyle/>
        <a:p>
          <a:endParaRPr lang="hr-HR"/>
        </a:p>
      </dgm:t>
    </dgm:pt>
    <dgm:pt modelId="{B3706493-BE2C-48DA-B59F-CE48CBEABB72}">
      <dgm:prSet phldrT="[Tekst]"/>
      <dgm:spPr/>
      <dgm:t>
        <a:bodyPr/>
        <a:lstStyle/>
        <a:p>
          <a:r>
            <a:rPr lang="hr-HR" dirty="0" smtClean="0"/>
            <a:t>Iva </a:t>
          </a:r>
          <a:r>
            <a:rPr lang="hr-HR" dirty="0" err="1" smtClean="0"/>
            <a:t>Komlinović</a:t>
          </a:r>
          <a:endParaRPr lang="hr-HR" dirty="0"/>
        </a:p>
      </dgm:t>
    </dgm:pt>
    <dgm:pt modelId="{0130A9A7-C7F8-4579-BBB0-346DE359770E}" type="parTrans" cxnId="{E9331BBA-F5E6-47A3-9235-C762C1526644}">
      <dgm:prSet/>
      <dgm:spPr/>
      <dgm:t>
        <a:bodyPr/>
        <a:lstStyle/>
        <a:p>
          <a:endParaRPr lang="hr-HR"/>
        </a:p>
      </dgm:t>
    </dgm:pt>
    <dgm:pt modelId="{FDC6EA83-25E2-4FA2-A155-80795237527C}" type="sibTrans" cxnId="{E9331BBA-F5E6-47A3-9235-C762C1526644}">
      <dgm:prSet/>
      <dgm:spPr/>
      <dgm:t>
        <a:bodyPr/>
        <a:lstStyle/>
        <a:p>
          <a:endParaRPr lang="hr-HR"/>
        </a:p>
      </dgm:t>
    </dgm:pt>
    <dgm:pt modelId="{BEC18402-F6AE-4040-A709-12EFC35DAD95}">
      <dgm:prSet phldrT="[Tekst]"/>
      <dgm:spPr/>
      <dgm:t>
        <a:bodyPr/>
        <a:lstStyle/>
        <a:p>
          <a:r>
            <a:rPr lang="hr-HR" dirty="0" smtClean="0"/>
            <a:t>Učitelji</a:t>
          </a:r>
          <a:endParaRPr lang="hr-HR" dirty="0"/>
        </a:p>
      </dgm:t>
    </dgm:pt>
    <dgm:pt modelId="{82D627A0-D05B-4B42-AA15-F97579CD59D5}" type="parTrans" cxnId="{B5579B56-201A-47E6-8EB2-C8CA10D51C74}">
      <dgm:prSet/>
      <dgm:spPr/>
    </dgm:pt>
    <dgm:pt modelId="{7CCF85D6-E0E7-458D-9F17-CEB69E82D717}" type="sibTrans" cxnId="{B5579B56-201A-47E6-8EB2-C8CA10D51C74}">
      <dgm:prSet/>
      <dgm:spPr/>
    </dgm:pt>
    <dgm:pt modelId="{C4C833D6-3F4B-4479-B9F8-9B2A9F2C1FA3}">
      <dgm:prSet phldrT="[Tekst]"/>
      <dgm:spPr/>
      <dgm:t>
        <a:bodyPr/>
        <a:lstStyle/>
        <a:p>
          <a:r>
            <a:rPr lang="hr-HR" dirty="0" smtClean="0"/>
            <a:t>Ravnateljica </a:t>
          </a:r>
          <a:endParaRPr lang="hr-HR" dirty="0"/>
        </a:p>
      </dgm:t>
    </dgm:pt>
    <dgm:pt modelId="{88E64A3B-F1AA-4177-B8BD-C1E0E714C596}" type="parTrans" cxnId="{B55D28CF-AF35-413E-9DA7-67F20D6EA8FB}">
      <dgm:prSet/>
      <dgm:spPr/>
    </dgm:pt>
    <dgm:pt modelId="{AFC2A88E-717B-475A-A899-28A87CA5B99A}" type="sibTrans" cxnId="{B55D28CF-AF35-413E-9DA7-67F20D6EA8FB}">
      <dgm:prSet/>
      <dgm:spPr/>
    </dgm:pt>
    <dgm:pt modelId="{25331F58-9A7B-48C1-B955-8A7C1113E919}">
      <dgm:prSet phldrT="[Tekst]"/>
      <dgm:spPr/>
      <dgm:t>
        <a:bodyPr/>
        <a:lstStyle/>
        <a:p>
          <a:r>
            <a:rPr lang="hr-HR" dirty="0" smtClean="0"/>
            <a:t>Tehničko osoblje škole</a:t>
          </a:r>
          <a:endParaRPr lang="hr-HR" dirty="0"/>
        </a:p>
      </dgm:t>
    </dgm:pt>
    <dgm:pt modelId="{ABEC3C16-B304-4D48-A584-254F1E8C4C65}" type="parTrans" cxnId="{7CA762A7-AFBD-4490-93AE-B7DE328B25A7}">
      <dgm:prSet/>
      <dgm:spPr/>
    </dgm:pt>
    <dgm:pt modelId="{97F20B23-63BF-4BB7-8D50-EFBD19EB3F97}" type="sibTrans" cxnId="{7CA762A7-AFBD-4490-93AE-B7DE328B25A7}">
      <dgm:prSet/>
      <dgm:spPr/>
    </dgm:pt>
    <dgm:pt modelId="{CA09EE0B-B656-4D14-ADBB-2168F78FA499}" type="pres">
      <dgm:prSet presAssocID="{3A66350E-A1FD-4B95-BDF8-4E4F7C1E9F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DA261B8-ED1A-416E-9AFB-6B3D92F649F0}" type="pres">
      <dgm:prSet presAssocID="{24383438-884B-4A2F-AEFC-01A4F9BCEAEF}" presName="linNode" presStyleCnt="0"/>
      <dgm:spPr/>
    </dgm:pt>
    <dgm:pt modelId="{9CC7B738-56EE-4776-BFF0-6C43053F7795}" type="pres">
      <dgm:prSet presAssocID="{24383438-884B-4A2F-AEFC-01A4F9BCEAE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72274F9-802B-4F85-8EFD-4F0BE7BCB441}" type="pres">
      <dgm:prSet presAssocID="{24383438-884B-4A2F-AEFC-01A4F9BCEAE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9B44368-207A-442A-BA24-A951AE9BEA42}" type="pres">
      <dgm:prSet presAssocID="{0B574C9B-332F-4C2D-8219-C49F5F2515CA}" presName="sp" presStyleCnt="0"/>
      <dgm:spPr/>
    </dgm:pt>
    <dgm:pt modelId="{C5CFC064-937C-4750-988D-7C02A8C61650}" type="pres">
      <dgm:prSet presAssocID="{3D677C83-7753-45DF-8D0C-47CF691D8E5A}" presName="linNode" presStyleCnt="0"/>
      <dgm:spPr/>
    </dgm:pt>
    <dgm:pt modelId="{DBA23B96-CD8B-45D1-96CB-39E9C6B67610}" type="pres">
      <dgm:prSet presAssocID="{3D677C83-7753-45DF-8D0C-47CF691D8E5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55C7CEE-301A-4984-854A-213A310D5345}" type="pres">
      <dgm:prSet presAssocID="{3D677C83-7753-45DF-8D0C-47CF691D8E5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CDB7DD5-2955-4166-9E87-9BDD99215079}" type="pres">
      <dgm:prSet presAssocID="{C7C6FEEF-E0C8-460B-98A7-2A3508E87939}" presName="sp" presStyleCnt="0"/>
      <dgm:spPr/>
    </dgm:pt>
    <dgm:pt modelId="{C1D482FE-AAB9-4F13-90B0-2E27F2989C15}" type="pres">
      <dgm:prSet presAssocID="{AD2F05D9-F852-4065-A343-09293FF70DB4}" presName="linNode" presStyleCnt="0"/>
      <dgm:spPr/>
    </dgm:pt>
    <dgm:pt modelId="{7B652A52-756B-4BC0-BD5C-8DCE6697F534}" type="pres">
      <dgm:prSet presAssocID="{AD2F05D9-F852-4065-A343-09293FF70DB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1C88C3F-B0BD-4F97-9EA0-D83065577BE8}" type="pres">
      <dgm:prSet presAssocID="{AD2F05D9-F852-4065-A343-09293FF70DB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671434A-CF7F-45AC-AA3F-34440C593296}" type="presOf" srcId="{B3706493-BE2C-48DA-B59F-CE48CBEABB72}" destId="{31C88C3F-B0BD-4F97-9EA0-D83065577BE8}" srcOrd="0" destOrd="0" presId="urn:microsoft.com/office/officeart/2005/8/layout/vList5"/>
    <dgm:cxn modelId="{83B67BA7-DBF9-45A0-87B7-3888CDB7EF42}" type="presOf" srcId="{24383438-884B-4A2F-AEFC-01A4F9BCEAEF}" destId="{9CC7B738-56EE-4776-BFF0-6C43053F7795}" srcOrd="0" destOrd="0" presId="urn:microsoft.com/office/officeart/2005/8/layout/vList5"/>
    <dgm:cxn modelId="{7847823F-9CDC-4113-845F-2C6B309B85DE}" type="presOf" srcId="{AD2F05D9-F852-4065-A343-09293FF70DB4}" destId="{7B652A52-756B-4BC0-BD5C-8DCE6697F534}" srcOrd="0" destOrd="0" presId="urn:microsoft.com/office/officeart/2005/8/layout/vList5"/>
    <dgm:cxn modelId="{EA8E6A71-3D33-4B70-A6F3-EC983B21DAE4}" srcId="{3A66350E-A1FD-4B95-BDF8-4E4F7C1E9FE7}" destId="{3D677C83-7753-45DF-8D0C-47CF691D8E5A}" srcOrd="1" destOrd="0" parTransId="{002A0371-FD1D-4313-A165-F073D693380D}" sibTransId="{C7C6FEEF-E0C8-460B-98A7-2A3508E87939}"/>
    <dgm:cxn modelId="{B55D28CF-AF35-413E-9DA7-67F20D6EA8FB}" srcId="{AD2F05D9-F852-4065-A343-09293FF70DB4}" destId="{C4C833D6-3F4B-4479-B9F8-9B2A9F2C1FA3}" srcOrd="2" destOrd="0" parTransId="{88E64A3B-F1AA-4177-B8BD-C1E0E714C596}" sibTransId="{AFC2A88E-717B-475A-A899-28A87CA5B99A}"/>
    <dgm:cxn modelId="{855698BD-4BC6-498C-A059-E0D1C6DB8BD3}" srcId="{3A66350E-A1FD-4B95-BDF8-4E4F7C1E9FE7}" destId="{24383438-884B-4A2F-AEFC-01A4F9BCEAEF}" srcOrd="0" destOrd="0" parTransId="{68D44CF2-ED96-434B-BA7D-6229725ECFF2}" sibTransId="{0B574C9B-332F-4C2D-8219-C49F5F2515CA}"/>
    <dgm:cxn modelId="{88FA1965-36AC-456F-977F-7B0B9067D8D1}" type="presOf" srcId="{25331F58-9A7B-48C1-B955-8A7C1113E919}" destId="{31C88C3F-B0BD-4F97-9EA0-D83065577BE8}" srcOrd="0" destOrd="3" presId="urn:microsoft.com/office/officeart/2005/8/layout/vList5"/>
    <dgm:cxn modelId="{0B074A7B-52A3-4D8A-AEFD-51DDED255A5D}" type="presOf" srcId="{C4C833D6-3F4B-4479-B9F8-9B2A9F2C1FA3}" destId="{31C88C3F-B0BD-4F97-9EA0-D83065577BE8}" srcOrd="0" destOrd="2" presId="urn:microsoft.com/office/officeart/2005/8/layout/vList5"/>
    <dgm:cxn modelId="{A21616D4-C2DF-4FF4-9383-624C10D42D5F}" type="presOf" srcId="{3E164E78-D20D-43FF-8CD7-B0A2CBFC14AC}" destId="{B55C7CEE-301A-4984-854A-213A310D5345}" srcOrd="0" destOrd="0" presId="urn:microsoft.com/office/officeart/2005/8/layout/vList5"/>
    <dgm:cxn modelId="{E9331BBA-F5E6-47A3-9235-C762C1526644}" srcId="{AD2F05D9-F852-4065-A343-09293FF70DB4}" destId="{B3706493-BE2C-48DA-B59F-CE48CBEABB72}" srcOrd="0" destOrd="0" parTransId="{0130A9A7-C7F8-4579-BBB0-346DE359770E}" sibTransId="{FDC6EA83-25E2-4FA2-A155-80795237527C}"/>
    <dgm:cxn modelId="{32C922B5-B0C3-4B4E-9857-9A8ED3248190}" type="presOf" srcId="{3D677C83-7753-45DF-8D0C-47CF691D8E5A}" destId="{DBA23B96-CD8B-45D1-96CB-39E9C6B67610}" srcOrd="0" destOrd="0" presId="urn:microsoft.com/office/officeart/2005/8/layout/vList5"/>
    <dgm:cxn modelId="{85AB0F9D-6288-4091-B717-19E03161FB1C}" type="presOf" srcId="{BBFD021C-91F8-4059-9B57-95C637B67D7F}" destId="{572274F9-802B-4F85-8EFD-4F0BE7BCB441}" srcOrd="0" destOrd="0" presId="urn:microsoft.com/office/officeart/2005/8/layout/vList5"/>
    <dgm:cxn modelId="{75BBFDA7-720E-4D24-8E21-5ABB16AC7A4C}" srcId="{24383438-884B-4A2F-AEFC-01A4F9BCEAEF}" destId="{BBFD021C-91F8-4059-9B57-95C637B67D7F}" srcOrd="0" destOrd="0" parTransId="{9AA7D3C7-761F-43C9-85A2-9C4A4EFF8C5D}" sibTransId="{CAF122FE-721B-4490-BA08-2C5FA7320A15}"/>
    <dgm:cxn modelId="{6E014A33-788C-415D-861D-04638325B1EA}" srcId="{3D677C83-7753-45DF-8D0C-47CF691D8E5A}" destId="{3E164E78-D20D-43FF-8CD7-B0A2CBFC14AC}" srcOrd="0" destOrd="0" parTransId="{2052FC52-0E3D-41C9-8C38-50F4BC5EEA0C}" sibTransId="{D14EE6FF-6E91-455B-9230-63BCC5E2B23B}"/>
    <dgm:cxn modelId="{7CA762A7-AFBD-4490-93AE-B7DE328B25A7}" srcId="{AD2F05D9-F852-4065-A343-09293FF70DB4}" destId="{25331F58-9A7B-48C1-B955-8A7C1113E919}" srcOrd="3" destOrd="0" parTransId="{ABEC3C16-B304-4D48-A584-254F1E8C4C65}" sibTransId="{97F20B23-63BF-4BB7-8D50-EFBD19EB3F97}"/>
    <dgm:cxn modelId="{B5579B56-201A-47E6-8EB2-C8CA10D51C74}" srcId="{AD2F05D9-F852-4065-A343-09293FF70DB4}" destId="{BEC18402-F6AE-4040-A709-12EFC35DAD95}" srcOrd="1" destOrd="0" parTransId="{82D627A0-D05B-4B42-AA15-F97579CD59D5}" sibTransId="{7CCF85D6-E0E7-458D-9F17-CEB69E82D717}"/>
    <dgm:cxn modelId="{45871C49-D1B4-4239-923D-909C24F6BFBE}" type="presOf" srcId="{3A66350E-A1FD-4B95-BDF8-4E4F7C1E9FE7}" destId="{CA09EE0B-B656-4D14-ADBB-2168F78FA499}" srcOrd="0" destOrd="0" presId="urn:microsoft.com/office/officeart/2005/8/layout/vList5"/>
    <dgm:cxn modelId="{F7A5D40C-B817-4CD6-B335-37C8EAF4AF66}" type="presOf" srcId="{33FC7CB3-3FDB-4349-8DB9-8692A278177A}" destId="{B55C7CEE-301A-4984-854A-213A310D5345}" srcOrd="0" destOrd="1" presId="urn:microsoft.com/office/officeart/2005/8/layout/vList5"/>
    <dgm:cxn modelId="{E0069D68-8B2A-4485-AF12-2FC6713826C3}" srcId="{3A66350E-A1FD-4B95-BDF8-4E4F7C1E9FE7}" destId="{AD2F05D9-F852-4065-A343-09293FF70DB4}" srcOrd="2" destOrd="0" parTransId="{5F3B2F5B-527F-4F7A-A51D-21839178D70B}" sibTransId="{91096166-97E3-4AE3-835F-1824A05F8614}"/>
    <dgm:cxn modelId="{D47CF551-9378-4CA8-8611-5962E3D20609}" srcId="{3D677C83-7753-45DF-8D0C-47CF691D8E5A}" destId="{33FC7CB3-3FDB-4349-8DB9-8692A278177A}" srcOrd="1" destOrd="0" parTransId="{C95EE613-2307-45A7-88A2-1591D557F653}" sibTransId="{9B4C24F6-13C1-418E-913B-C0E1416678B1}"/>
    <dgm:cxn modelId="{CCFE5A4B-101F-4ED7-884B-01AA53160777}" type="presOf" srcId="{BEC18402-F6AE-4040-A709-12EFC35DAD95}" destId="{31C88C3F-B0BD-4F97-9EA0-D83065577BE8}" srcOrd="0" destOrd="1" presId="urn:microsoft.com/office/officeart/2005/8/layout/vList5"/>
    <dgm:cxn modelId="{BC9C38B4-3357-4616-9E7A-A6CF47B39A29}" type="presParOf" srcId="{CA09EE0B-B656-4D14-ADBB-2168F78FA499}" destId="{5DA261B8-ED1A-416E-9AFB-6B3D92F649F0}" srcOrd="0" destOrd="0" presId="urn:microsoft.com/office/officeart/2005/8/layout/vList5"/>
    <dgm:cxn modelId="{2F7CE1B8-1162-4D28-859A-7C1E83E6169D}" type="presParOf" srcId="{5DA261B8-ED1A-416E-9AFB-6B3D92F649F0}" destId="{9CC7B738-56EE-4776-BFF0-6C43053F7795}" srcOrd="0" destOrd="0" presId="urn:microsoft.com/office/officeart/2005/8/layout/vList5"/>
    <dgm:cxn modelId="{52DDFF61-E507-45DD-A4A1-32989058D3A4}" type="presParOf" srcId="{5DA261B8-ED1A-416E-9AFB-6B3D92F649F0}" destId="{572274F9-802B-4F85-8EFD-4F0BE7BCB441}" srcOrd="1" destOrd="0" presId="urn:microsoft.com/office/officeart/2005/8/layout/vList5"/>
    <dgm:cxn modelId="{B0BAFBF3-0E6E-492A-AD5C-F03549286C2A}" type="presParOf" srcId="{CA09EE0B-B656-4D14-ADBB-2168F78FA499}" destId="{C9B44368-207A-442A-BA24-A951AE9BEA42}" srcOrd="1" destOrd="0" presId="urn:microsoft.com/office/officeart/2005/8/layout/vList5"/>
    <dgm:cxn modelId="{B2B8878C-7515-4E0A-8B1E-800BE5418D73}" type="presParOf" srcId="{CA09EE0B-B656-4D14-ADBB-2168F78FA499}" destId="{C5CFC064-937C-4750-988D-7C02A8C61650}" srcOrd="2" destOrd="0" presId="urn:microsoft.com/office/officeart/2005/8/layout/vList5"/>
    <dgm:cxn modelId="{AF8F9215-BB7D-4012-AA99-8139BA957209}" type="presParOf" srcId="{C5CFC064-937C-4750-988D-7C02A8C61650}" destId="{DBA23B96-CD8B-45D1-96CB-39E9C6B67610}" srcOrd="0" destOrd="0" presId="urn:microsoft.com/office/officeart/2005/8/layout/vList5"/>
    <dgm:cxn modelId="{4D3D4784-C270-4EFD-85AB-4E280B2DC684}" type="presParOf" srcId="{C5CFC064-937C-4750-988D-7C02A8C61650}" destId="{B55C7CEE-301A-4984-854A-213A310D5345}" srcOrd="1" destOrd="0" presId="urn:microsoft.com/office/officeart/2005/8/layout/vList5"/>
    <dgm:cxn modelId="{4FC310C2-CE8E-47D4-9106-EFC15DFC37A6}" type="presParOf" srcId="{CA09EE0B-B656-4D14-ADBB-2168F78FA499}" destId="{4CDB7DD5-2955-4166-9E87-9BDD99215079}" srcOrd="3" destOrd="0" presId="urn:microsoft.com/office/officeart/2005/8/layout/vList5"/>
    <dgm:cxn modelId="{E4D1FB92-890B-426C-85E9-363EA3F6A450}" type="presParOf" srcId="{CA09EE0B-B656-4D14-ADBB-2168F78FA499}" destId="{C1D482FE-AAB9-4F13-90B0-2E27F2989C15}" srcOrd="4" destOrd="0" presId="urn:microsoft.com/office/officeart/2005/8/layout/vList5"/>
    <dgm:cxn modelId="{1A3DEEBD-DAC0-40D0-86A3-0379EC067C4F}" type="presParOf" srcId="{C1D482FE-AAB9-4F13-90B0-2E27F2989C15}" destId="{7B652A52-756B-4BC0-BD5C-8DCE6697F534}" srcOrd="0" destOrd="0" presId="urn:microsoft.com/office/officeart/2005/8/layout/vList5"/>
    <dgm:cxn modelId="{E85F5120-8FAC-4B43-BA32-417AB014388D}" type="presParOf" srcId="{C1D482FE-AAB9-4F13-90B0-2E27F2989C15}" destId="{31C88C3F-B0BD-4F97-9EA0-D83065577BE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3CCB5C-F7B5-4D91-8205-B63C9C98C1B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16D85C1-5DBD-4C3C-A497-20A45CB1AAA7}">
      <dgm:prSet phldrT="[Tekst]"/>
      <dgm:spPr/>
      <dgm:t>
        <a:bodyPr/>
        <a:lstStyle/>
        <a:p>
          <a:r>
            <a:rPr lang="hr-HR" dirty="0" smtClean="0"/>
            <a:t>Pomogli u izgradnji škole djece u Africi</a:t>
          </a:r>
          <a:endParaRPr lang="hr-HR" dirty="0"/>
        </a:p>
      </dgm:t>
    </dgm:pt>
    <dgm:pt modelId="{FB6C7406-AE01-4A61-9930-9D1210AC2847}" type="parTrans" cxnId="{80263A4E-65A9-4F7A-A5B8-1C86604EDE23}">
      <dgm:prSet/>
      <dgm:spPr/>
      <dgm:t>
        <a:bodyPr/>
        <a:lstStyle/>
        <a:p>
          <a:endParaRPr lang="hr-HR"/>
        </a:p>
      </dgm:t>
    </dgm:pt>
    <dgm:pt modelId="{816806A6-63FA-42F3-8D02-D4A22962C5F5}" type="sibTrans" cxnId="{80263A4E-65A9-4F7A-A5B8-1C86604EDE23}">
      <dgm:prSet/>
      <dgm:spPr/>
      <dgm:t>
        <a:bodyPr/>
        <a:lstStyle/>
        <a:p>
          <a:endParaRPr lang="hr-HR"/>
        </a:p>
      </dgm:t>
    </dgm:pt>
    <dgm:pt modelId="{ABFB32B2-6637-4933-86A8-6C1ED301843C}">
      <dgm:prSet phldrT="[Tekst]"/>
      <dgm:spPr/>
      <dgm:t>
        <a:bodyPr/>
        <a:lstStyle/>
        <a:p>
          <a:r>
            <a:rPr lang="hr-HR" dirty="0" smtClean="0"/>
            <a:t>Učinili dobra djela</a:t>
          </a:r>
        </a:p>
        <a:p>
          <a:endParaRPr lang="hr-HR" dirty="0"/>
        </a:p>
      </dgm:t>
    </dgm:pt>
    <dgm:pt modelId="{156091FF-05FB-4D25-BD37-4A8CEA068972}" type="parTrans" cxnId="{1B15C1B8-4727-4FF7-B734-2B39A3E9303F}">
      <dgm:prSet/>
      <dgm:spPr/>
      <dgm:t>
        <a:bodyPr/>
        <a:lstStyle/>
        <a:p>
          <a:endParaRPr lang="hr-HR"/>
        </a:p>
      </dgm:t>
    </dgm:pt>
    <dgm:pt modelId="{4D9AD1A8-14AA-4E23-831A-744A36E1D063}" type="sibTrans" cxnId="{1B15C1B8-4727-4FF7-B734-2B39A3E9303F}">
      <dgm:prSet/>
      <dgm:spPr/>
      <dgm:t>
        <a:bodyPr/>
        <a:lstStyle/>
        <a:p>
          <a:endParaRPr lang="hr-HR"/>
        </a:p>
      </dgm:t>
    </dgm:pt>
    <dgm:pt modelId="{E55A166F-AB8F-41C1-B042-02B015929BDC}">
      <dgm:prSet phldrT="[Tekst]"/>
      <dgm:spPr/>
      <dgm:t>
        <a:bodyPr/>
        <a:lstStyle/>
        <a:p>
          <a:r>
            <a:rPr lang="hr-HR" dirty="0" smtClean="0"/>
            <a:t>Osvijestili potrebe djece u Africi</a:t>
          </a:r>
          <a:endParaRPr lang="hr-HR" dirty="0"/>
        </a:p>
      </dgm:t>
    </dgm:pt>
    <dgm:pt modelId="{96940B25-08A3-4488-9E9F-43E696F4801A}" type="parTrans" cxnId="{033EDD65-62C8-41F6-B562-7BCE95AF9947}">
      <dgm:prSet/>
      <dgm:spPr/>
      <dgm:t>
        <a:bodyPr/>
        <a:lstStyle/>
        <a:p>
          <a:endParaRPr lang="hr-HR"/>
        </a:p>
      </dgm:t>
    </dgm:pt>
    <dgm:pt modelId="{F93AA8FD-0421-4B03-AF8D-41781CEB8B0D}" type="sibTrans" cxnId="{033EDD65-62C8-41F6-B562-7BCE95AF9947}">
      <dgm:prSet/>
      <dgm:spPr/>
      <dgm:t>
        <a:bodyPr/>
        <a:lstStyle/>
        <a:p>
          <a:endParaRPr lang="hr-HR"/>
        </a:p>
      </dgm:t>
    </dgm:pt>
    <dgm:pt modelId="{4067CC25-7D08-414D-A6E3-74931AD48795}">
      <dgm:prSet/>
      <dgm:spPr/>
      <dgm:t>
        <a:bodyPr/>
        <a:lstStyle/>
        <a:p>
          <a:r>
            <a:rPr lang="hr-HR" dirty="0" smtClean="0"/>
            <a:t>Zabavili se</a:t>
          </a:r>
          <a:endParaRPr lang="hr-HR" dirty="0"/>
        </a:p>
      </dgm:t>
    </dgm:pt>
    <dgm:pt modelId="{F581928F-8555-4869-AC88-8B81C156770E}" type="parTrans" cxnId="{D627C6A5-3E9A-4294-863B-E15EE84BAC67}">
      <dgm:prSet/>
      <dgm:spPr/>
      <dgm:t>
        <a:bodyPr/>
        <a:lstStyle/>
        <a:p>
          <a:endParaRPr lang="hr-HR"/>
        </a:p>
      </dgm:t>
    </dgm:pt>
    <dgm:pt modelId="{A009D65D-44A6-4D89-B94F-53554D8E0DFA}" type="sibTrans" cxnId="{D627C6A5-3E9A-4294-863B-E15EE84BAC67}">
      <dgm:prSet/>
      <dgm:spPr/>
      <dgm:t>
        <a:bodyPr/>
        <a:lstStyle/>
        <a:p>
          <a:endParaRPr lang="hr-HR"/>
        </a:p>
      </dgm:t>
    </dgm:pt>
    <dgm:pt modelId="{8F3A899A-30E0-42CF-9526-93712B896ED9}" type="pres">
      <dgm:prSet presAssocID="{833CCB5C-F7B5-4D91-8205-B63C9C98C1B9}" presName="compositeShape" presStyleCnt="0">
        <dgm:presLayoutVars>
          <dgm:chMax val="7"/>
          <dgm:dir/>
          <dgm:resizeHandles val="exact"/>
        </dgm:presLayoutVars>
      </dgm:prSet>
      <dgm:spPr/>
    </dgm:pt>
    <dgm:pt modelId="{E262B446-806F-420F-97D7-99EACCBF2C4D}" type="pres">
      <dgm:prSet presAssocID="{616D85C1-5DBD-4C3C-A497-20A45CB1AAA7}" presName="circ1" presStyleLbl="vennNode1" presStyleIdx="0" presStyleCnt="4"/>
      <dgm:spPr/>
      <dgm:t>
        <a:bodyPr/>
        <a:lstStyle/>
        <a:p>
          <a:endParaRPr lang="hr-HR"/>
        </a:p>
      </dgm:t>
    </dgm:pt>
    <dgm:pt modelId="{39BCD25A-78B0-4B1F-B3B3-22D611200D5A}" type="pres">
      <dgm:prSet presAssocID="{616D85C1-5DBD-4C3C-A497-20A45CB1AAA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3CCBD4F-B01D-4C31-9520-FD21E32892E6}" type="pres">
      <dgm:prSet presAssocID="{ABFB32B2-6637-4933-86A8-6C1ED301843C}" presName="circ2" presStyleLbl="vennNode1" presStyleIdx="1" presStyleCnt="4"/>
      <dgm:spPr/>
      <dgm:t>
        <a:bodyPr/>
        <a:lstStyle/>
        <a:p>
          <a:endParaRPr lang="hr-HR"/>
        </a:p>
      </dgm:t>
    </dgm:pt>
    <dgm:pt modelId="{EEE1E12A-F430-45B7-9B5E-B42CD6DA9D02}" type="pres">
      <dgm:prSet presAssocID="{ABFB32B2-6637-4933-86A8-6C1ED301843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1D5F193-0418-4755-92D8-1F889F7143F1}" type="pres">
      <dgm:prSet presAssocID="{4067CC25-7D08-414D-A6E3-74931AD48795}" presName="circ3" presStyleLbl="vennNode1" presStyleIdx="2" presStyleCnt="4"/>
      <dgm:spPr/>
      <dgm:t>
        <a:bodyPr/>
        <a:lstStyle/>
        <a:p>
          <a:endParaRPr lang="hr-HR"/>
        </a:p>
      </dgm:t>
    </dgm:pt>
    <dgm:pt modelId="{5AEED32E-10E2-42DA-8651-AD5EC59EAA4C}" type="pres">
      <dgm:prSet presAssocID="{4067CC25-7D08-414D-A6E3-74931AD4879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44ECF38-0B12-4BDF-8FCC-EAC997AE8BA6}" type="pres">
      <dgm:prSet presAssocID="{E55A166F-AB8F-41C1-B042-02B015929BDC}" presName="circ4" presStyleLbl="vennNode1" presStyleIdx="3" presStyleCnt="4" custLinFactNeighborX="9052" custLinFactNeighborY="12984"/>
      <dgm:spPr/>
      <dgm:t>
        <a:bodyPr/>
        <a:lstStyle/>
        <a:p>
          <a:endParaRPr lang="hr-HR"/>
        </a:p>
      </dgm:t>
    </dgm:pt>
    <dgm:pt modelId="{A8FA03C8-4C92-45A3-A921-476F9600E159}" type="pres">
      <dgm:prSet presAssocID="{E55A166F-AB8F-41C1-B042-02B015929BDC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F1AA367-07B8-4E9C-A533-28FC36EFC5A2}" type="presOf" srcId="{E55A166F-AB8F-41C1-B042-02B015929BDC}" destId="{A8FA03C8-4C92-45A3-A921-476F9600E159}" srcOrd="1" destOrd="0" presId="urn:microsoft.com/office/officeart/2005/8/layout/venn1"/>
    <dgm:cxn modelId="{033EDD65-62C8-41F6-B562-7BCE95AF9947}" srcId="{833CCB5C-F7B5-4D91-8205-B63C9C98C1B9}" destId="{E55A166F-AB8F-41C1-B042-02B015929BDC}" srcOrd="3" destOrd="0" parTransId="{96940B25-08A3-4488-9E9F-43E696F4801A}" sibTransId="{F93AA8FD-0421-4B03-AF8D-41781CEB8B0D}"/>
    <dgm:cxn modelId="{D2F65E2E-6C76-4D63-8858-6F4AD60C9A6D}" type="presOf" srcId="{ABFB32B2-6637-4933-86A8-6C1ED301843C}" destId="{EEE1E12A-F430-45B7-9B5E-B42CD6DA9D02}" srcOrd="1" destOrd="0" presId="urn:microsoft.com/office/officeart/2005/8/layout/venn1"/>
    <dgm:cxn modelId="{80263A4E-65A9-4F7A-A5B8-1C86604EDE23}" srcId="{833CCB5C-F7B5-4D91-8205-B63C9C98C1B9}" destId="{616D85C1-5DBD-4C3C-A497-20A45CB1AAA7}" srcOrd="0" destOrd="0" parTransId="{FB6C7406-AE01-4A61-9930-9D1210AC2847}" sibTransId="{816806A6-63FA-42F3-8D02-D4A22962C5F5}"/>
    <dgm:cxn modelId="{1B15C1B8-4727-4FF7-B734-2B39A3E9303F}" srcId="{833CCB5C-F7B5-4D91-8205-B63C9C98C1B9}" destId="{ABFB32B2-6637-4933-86A8-6C1ED301843C}" srcOrd="1" destOrd="0" parTransId="{156091FF-05FB-4D25-BD37-4A8CEA068972}" sibTransId="{4D9AD1A8-14AA-4E23-831A-744A36E1D063}"/>
    <dgm:cxn modelId="{FBE61E3B-F874-4F88-9859-DAD921717966}" type="presOf" srcId="{4067CC25-7D08-414D-A6E3-74931AD48795}" destId="{21D5F193-0418-4755-92D8-1F889F7143F1}" srcOrd="0" destOrd="0" presId="urn:microsoft.com/office/officeart/2005/8/layout/venn1"/>
    <dgm:cxn modelId="{5435AD08-29BF-4A36-BF01-C2402B21B633}" type="presOf" srcId="{616D85C1-5DBD-4C3C-A497-20A45CB1AAA7}" destId="{E262B446-806F-420F-97D7-99EACCBF2C4D}" srcOrd="0" destOrd="0" presId="urn:microsoft.com/office/officeart/2005/8/layout/venn1"/>
    <dgm:cxn modelId="{ACB93126-B2BB-4250-B39D-43979F9D7808}" type="presOf" srcId="{ABFB32B2-6637-4933-86A8-6C1ED301843C}" destId="{73CCBD4F-B01D-4C31-9520-FD21E32892E6}" srcOrd="0" destOrd="0" presId="urn:microsoft.com/office/officeart/2005/8/layout/venn1"/>
    <dgm:cxn modelId="{9BE8F49C-E58E-4378-B78E-116FB49A764B}" type="presOf" srcId="{833CCB5C-F7B5-4D91-8205-B63C9C98C1B9}" destId="{8F3A899A-30E0-42CF-9526-93712B896ED9}" srcOrd="0" destOrd="0" presId="urn:microsoft.com/office/officeart/2005/8/layout/venn1"/>
    <dgm:cxn modelId="{D627C6A5-3E9A-4294-863B-E15EE84BAC67}" srcId="{833CCB5C-F7B5-4D91-8205-B63C9C98C1B9}" destId="{4067CC25-7D08-414D-A6E3-74931AD48795}" srcOrd="2" destOrd="0" parTransId="{F581928F-8555-4869-AC88-8B81C156770E}" sibTransId="{A009D65D-44A6-4D89-B94F-53554D8E0DFA}"/>
    <dgm:cxn modelId="{2E01092D-3381-4190-A28D-7D277A580161}" type="presOf" srcId="{E55A166F-AB8F-41C1-B042-02B015929BDC}" destId="{444ECF38-0B12-4BDF-8FCC-EAC997AE8BA6}" srcOrd="0" destOrd="0" presId="urn:microsoft.com/office/officeart/2005/8/layout/venn1"/>
    <dgm:cxn modelId="{40EDF8AC-B16F-4C96-A77F-272E6EAC6836}" type="presOf" srcId="{616D85C1-5DBD-4C3C-A497-20A45CB1AAA7}" destId="{39BCD25A-78B0-4B1F-B3B3-22D611200D5A}" srcOrd="1" destOrd="0" presId="urn:microsoft.com/office/officeart/2005/8/layout/venn1"/>
    <dgm:cxn modelId="{DB8CBB7F-CCAC-438C-A1B4-75A52E3D5B7D}" type="presOf" srcId="{4067CC25-7D08-414D-A6E3-74931AD48795}" destId="{5AEED32E-10E2-42DA-8651-AD5EC59EAA4C}" srcOrd="1" destOrd="0" presId="urn:microsoft.com/office/officeart/2005/8/layout/venn1"/>
    <dgm:cxn modelId="{7BBA149F-764E-4197-831E-7D9C3A5E3976}" type="presParOf" srcId="{8F3A899A-30E0-42CF-9526-93712B896ED9}" destId="{E262B446-806F-420F-97D7-99EACCBF2C4D}" srcOrd="0" destOrd="0" presId="urn:microsoft.com/office/officeart/2005/8/layout/venn1"/>
    <dgm:cxn modelId="{FD5A714E-4B2C-497E-BD46-1A7DC239D5A5}" type="presParOf" srcId="{8F3A899A-30E0-42CF-9526-93712B896ED9}" destId="{39BCD25A-78B0-4B1F-B3B3-22D611200D5A}" srcOrd="1" destOrd="0" presId="urn:microsoft.com/office/officeart/2005/8/layout/venn1"/>
    <dgm:cxn modelId="{A1A1D9E2-CC45-4C17-A60B-42CF07CB16DE}" type="presParOf" srcId="{8F3A899A-30E0-42CF-9526-93712B896ED9}" destId="{73CCBD4F-B01D-4C31-9520-FD21E32892E6}" srcOrd="2" destOrd="0" presId="urn:microsoft.com/office/officeart/2005/8/layout/venn1"/>
    <dgm:cxn modelId="{D315F6D2-0C27-4174-B235-1A60DF5DC347}" type="presParOf" srcId="{8F3A899A-30E0-42CF-9526-93712B896ED9}" destId="{EEE1E12A-F430-45B7-9B5E-B42CD6DA9D02}" srcOrd="3" destOrd="0" presId="urn:microsoft.com/office/officeart/2005/8/layout/venn1"/>
    <dgm:cxn modelId="{20BA6C63-C50C-4602-A621-A762773EAA4E}" type="presParOf" srcId="{8F3A899A-30E0-42CF-9526-93712B896ED9}" destId="{21D5F193-0418-4755-92D8-1F889F7143F1}" srcOrd="4" destOrd="0" presId="urn:microsoft.com/office/officeart/2005/8/layout/venn1"/>
    <dgm:cxn modelId="{6AAF741A-AD4A-4B3B-A2FC-DB4E8125601F}" type="presParOf" srcId="{8F3A899A-30E0-42CF-9526-93712B896ED9}" destId="{5AEED32E-10E2-42DA-8651-AD5EC59EAA4C}" srcOrd="5" destOrd="0" presId="urn:microsoft.com/office/officeart/2005/8/layout/venn1"/>
    <dgm:cxn modelId="{C6EB5A8C-AB18-4040-ABBB-21C63F9442AF}" type="presParOf" srcId="{8F3A899A-30E0-42CF-9526-93712B896ED9}" destId="{444ECF38-0B12-4BDF-8FCC-EAC997AE8BA6}" srcOrd="6" destOrd="0" presId="urn:microsoft.com/office/officeart/2005/8/layout/venn1"/>
    <dgm:cxn modelId="{EF322C04-FDDF-4D2A-803D-8DD16D1087DF}" type="presParOf" srcId="{8F3A899A-30E0-42CF-9526-93712B896ED9}" destId="{A8FA03C8-4C92-45A3-A921-476F9600E159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36E23C-0909-4EC9-9C30-BBC35690A11B}">
      <dsp:nvSpPr>
        <dsp:cNvPr id="0" name=""/>
        <dsp:cNvSpPr/>
      </dsp:nvSpPr>
      <dsp:spPr>
        <a:xfrm>
          <a:off x="0" y="548798"/>
          <a:ext cx="8229600" cy="329184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932A1-61B8-462A-97A9-590AB369112C}">
      <dsp:nvSpPr>
        <dsp:cNvPr id="0" name=""/>
        <dsp:cNvSpPr/>
      </dsp:nvSpPr>
      <dsp:spPr>
        <a:xfrm>
          <a:off x="5423579" y="1371758"/>
          <a:ext cx="1983060" cy="164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5440" rIns="0" bIns="3454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 smtClean="0"/>
            <a:t>LIPANJ 2013.</a:t>
          </a:r>
          <a:endParaRPr lang="hr-HR" sz="3400" kern="1200" dirty="0"/>
        </a:p>
      </dsp:txBody>
      <dsp:txXfrm>
        <a:off x="5423579" y="1371758"/>
        <a:ext cx="1983060" cy="1645920"/>
      </dsp:txXfrm>
    </dsp:sp>
    <dsp:sp modelId="{42A2B429-C389-4D16-8CC4-DC2442FD403A}">
      <dsp:nvSpPr>
        <dsp:cNvPr id="0" name=""/>
        <dsp:cNvSpPr/>
      </dsp:nvSpPr>
      <dsp:spPr>
        <a:xfrm>
          <a:off x="3043907" y="1371758"/>
          <a:ext cx="1983060" cy="164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5440" rIns="0" bIns="3454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400" kern="1200" dirty="0"/>
        </a:p>
      </dsp:txBody>
      <dsp:txXfrm>
        <a:off x="3043907" y="1371758"/>
        <a:ext cx="1983060" cy="1645920"/>
      </dsp:txXfrm>
    </dsp:sp>
    <dsp:sp modelId="{BF95933F-A2D3-41E2-AF25-6E22A3857B4B}">
      <dsp:nvSpPr>
        <dsp:cNvPr id="0" name=""/>
        <dsp:cNvSpPr/>
      </dsp:nvSpPr>
      <dsp:spPr>
        <a:xfrm>
          <a:off x="664234" y="1371758"/>
          <a:ext cx="1983060" cy="164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5440" rIns="0" bIns="3454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 smtClean="0"/>
            <a:t>RUJAN  2012.</a:t>
          </a:r>
          <a:endParaRPr lang="hr-HR" sz="3400" kern="1200" dirty="0"/>
        </a:p>
      </dsp:txBody>
      <dsp:txXfrm>
        <a:off x="664234" y="1371758"/>
        <a:ext cx="1983060" cy="16459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2AE55D-2334-4240-9409-B9BA48AC1797}">
      <dsp:nvSpPr>
        <dsp:cNvPr id="0" name=""/>
        <dsp:cNvSpPr/>
      </dsp:nvSpPr>
      <dsp:spPr>
        <a:xfrm>
          <a:off x="3331219" y="428"/>
          <a:ext cx="1567160" cy="1018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UČENICI OŠ JABUKOVAC</a:t>
          </a:r>
          <a:endParaRPr lang="hr-HR" sz="1700" kern="1200" dirty="0"/>
        </a:p>
      </dsp:txBody>
      <dsp:txXfrm>
        <a:off x="3331219" y="428"/>
        <a:ext cx="1567160" cy="1018654"/>
      </dsp:txXfrm>
    </dsp:sp>
    <dsp:sp modelId="{E4129082-FF5A-4666-8E0F-E6D13F3D8612}">
      <dsp:nvSpPr>
        <dsp:cNvPr id="0" name=""/>
        <dsp:cNvSpPr/>
      </dsp:nvSpPr>
      <dsp:spPr>
        <a:xfrm>
          <a:off x="2429836" y="509755"/>
          <a:ext cx="3369926" cy="3369926"/>
        </a:xfrm>
        <a:custGeom>
          <a:avLst/>
          <a:gdLst/>
          <a:ahLst/>
          <a:cxnLst/>
          <a:rect l="0" t="0" r="0" b="0"/>
          <a:pathLst>
            <a:path>
              <a:moveTo>
                <a:pt x="2479863" y="199286"/>
              </a:moveTo>
              <a:arcTo wR="1684963" hR="1684963" stAng="17888920" swAng="262927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5DB476-3495-4ACA-A022-4419B53825E1}">
      <dsp:nvSpPr>
        <dsp:cNvPr id="0" name=""/>
        <dsp:cNvSpPr/>
      </dsp:nvSpPr>
      <dsp:spPr>
        <a:xfrm>
          <a:off x="5016183" y="1685391"/>
          <a:ext cx="1567160" cy="1018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UČITELJI I DJELATNICI OŠ JABUKOVAC</a:t>
          </a:r>
          <a:endParaRPr lang="hr-HR" sz="1700" kern="1200" dirty="0"/>
        </a:p>
      </dsp:txBody>
      <dsp:txXfrm>
        <a:off x="5016183" y="1685391"/>
        <a:ext cx="1567160" cy="1018654"/>
      </dsp:txXfrm>
    </dsp:sp>
    <dsp:sp modelId="{DB4ADF12-7D4C-48B1-884E-74F18CDA3E1C}">
      <dsp:nvSpPr>
        <dsp:cNvPr id="0" name=""/>
        <dsp:cNvSpPr/>
      </dsp:nvSpPr>
      <dsp:spPr>
        <a:xfrm>
          <a:off x="2429836" y="509755"/>
          <a:ext cx="3369926" cy="3369926"/>
        </a:xfrm>
        <a:custGeom>
          <a:avLst/>
          <a:gdLst/>
          <a:ahLst/>
          <a:cxnLst/>
          <a:rect l="0" t="0" r="0" b="0"/>
          <a:pathLst>
            <a:path>
              <a:moveTo>
                <a:pt x="3287184" y="2206488"/>
              </a:moveTo>
              <a:arcTo wR="1684963" hR="1684963" stAng="1081809" swAng="262927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8C650A-7C59-4F9B-80C0-62F4B40AAC1F}">
      <dsp:nvSpPr>
        <dsp:cNvPr id="0" name=""/>
        <dsp:cNvSpPr/>
      </dsp:nvSpPr>
      <dsp:spPr>
        <a:xfrm>
          <a:off x="3331219" y="3370354"/>
          <a:ext cx="1567160" cy="1018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RODITELJI UČENIKA</a:t>
          </a:r>
          <a:endParaRPr lang="hr-HR" sz="1700" kern="1200" dirty="0"/>
        </a:p>
      </dsp:txBody>
      <dsp:txXfrm>
        <a:off x="3331219" y="3370354"/>
        <a:ext cx="1567160" cy="1018654"/>
      </dsp:txXfrm>
    </dsp:sp>
    <dsp:sp modelId="{8158F216-B013-41E5-8D20-35C37F0C5419}">
      <dsp:nvSpPr>
        <dsp:cNvPr id="0" name=""/>
        <dsp:cNvSpPr/>
      </dsp:nvSpPr>
      <dsp:spPr>
        <a:xfrm>
          <a:off x="2429836" y="509755"/>
          <a:ext cx="3369926" cy="3369926"/>
        </a:xfrm>
        <a:custGeom>
          <a:avLst/>
          <a:gdLst/>
          <a:ahLst/>
          <a:cxnLst/>
          <a:rect l="0" t="0" r="0" b="0"/>
          <a:pathLst>
            <a:path>
              <a:moveTo>
                <a:pt x="890063" y="3170639"/>
              </a:moveTo>
              <a:arcTo wR="1684963" hR="1684963" stAng="7088920" swAng="262927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C266B-FB74-4CF9-99A9-0A65EA755D9C}">
      <dsp:nvSpPr>
        <dsp:cNvPr id="0" name=""/>
        <dsp:cNvSpPr/>
      </dsp:nvSpPr>
      <dsp:spPr>
        <a:xfrm>
          <a:off x="1646256" y="1685391"/>
          <a:ext cx="1567160" cy="1018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GRAĐANI PETRINJE</a:t>
          </a:r>
          <a:endParaRPr lang="hr-HR" sz="1700" kern="1200" dirty="0"/>
        </a:p>
      </dsp:txBody>
      <dsp:txXfrm>
        <a:off x="1646256" y="1685391"/>
        <a:ext cx="1567160" cy="1018654"/>
      </dsp:txXfrm>
    </dsp:sp>
    <dsp:sp modelId="{FEEF648C-2F58-4918-8E8A-E9E8DF1A1612}">
      <dsp:nvSpPr>
        <dsp:cNvPr id="0" name=""/>
        <dsp:cNvSpPr/>
      </dsp:nvSpPr>
      <dsp:spPr>
        <a:xfrm>
          <a:off x="2429836" y="509755"/>
          <a:ext cx="3369926" cy="3369926"/>
        </a:xfrm>
        <a:custGeom>
          <a:avLst/>
          <a:gdLst/>
          <a:ahLst/>
          <a:cxnLst/>
          <a:rect l="0" t="0" r="0" b="0"/>
          <a:pathLst>
            <a:path>
              <a:moveTo>
                <a:pt x="82742" y="1163437"/>
              </a:moveTo>
              <a:arcTo wR="1684963" hR="1684963" stAng="11881809" swAng="262927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AA4A99-574E-4473-A6C1-533480E8C6D8}">
      <dsp:nvSpPr>
        <dsp:cNvPr id="0" name=""/>
        <dsp:cNvSpPr/>
      </dsp:nvSpPr>
      <dsp:spPr>
        <a:xfrm>
          <a:off x="4689" y="795451"/>
          <a:ext cx="2087259" cy="155809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/>
            <a:t>PROMOCIJA</a:t>
          </a:r>
          <a:endParaRPr lang="hr-HR" sz="1400" kern="1200" dirty="0"/>
        </a:p>
      </dsp:txBody>
      <dsp:txXfrm>
        <a:off x="4689" y="795451"/>
        <a:ext cx="2087259" cy="1558095"/>
      </dsp:txXfrm>
    </dsp:sp>
    <dsp:sp modelId="{A645E65F-5E60-42D4-9885-C960031DC66C}">
      <dsp:nvSpPr>
        <dsp:cNvPr id="0" name=""/>
        <dsp:cNvSpPr/>
      </dsp:nvSpPr>
      <dsp:spPr>
        <a:xfrm>
          <a:off x="4689" y="2353546"/>
          <a:ext cx="2087259" cy="6699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smtClean="0"/>
            <a:t>PREDSTAVLJA-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NJE PROJEKTA</a:t>
          </a:r>
          <a:endParaRPr lang="hr-HR" sz="1500" kern="1200" dirty="0"/>
        </a:p>
      </dsp:txBody>
      <dsp:txXfrm>
        <a:off x="4689" y="2353546"/>
        <a:ext cx="1469900" cy="669980"/>
      </dsp:txXfrm>
    </dsp:sp>
    <dsp:sp modelId="{6FD87D81-5829-45C0-8AD6-B7165AA09463}">
      <dsp:nvSpPr>
        <dsp:cNvPr id="0" name=""/>
        <dsp:cNvSpPr/>
      </dsp:nvSpPr>
      <dsp:spPr>
        <a:xfrm>
          <a:off x="1210648" y="2056489"/>
          <a:ext cx="1376514" cy="15374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FF8BC4-3AB9-488E-A3F1-B4809D97CD36}">
      <dsp:nvSpPr>
        <dsp:cNvPr id="0" name=""/>
        <dsp:cNvSpPr/>
      </dsp:nvSpPr>
      <dsp:spPr>
        <a:xfrm>
          <a:off x="2768149" y="805175"/>
          <a:ext cx="2087259" cy="155809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/>
            <a:t>HUMANITARNI KARAKTER</a:t>
          </a:r>
          <a:endParaRPr lang="hr-H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/>
            <a:t>KREATIVNOST</a:t>
          </a:r>
          <a:endParaRPr lang="hr-H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/>
            <a:t>ZABAVA</a:t>
          </a:r>
          <a:endParaRPr lang="hr-HR" sz="1400" kern="1200" dirty="0"/>
        </a:p>
      </dsp:txBody>
      <dsp:txXfrm>
        <a:off x="2768149" y="805175"/>
        <a:ext cx="2087259" cy="1558095"/>
      </dsp:txXfrm>
    </dsp:sp>
    <dsp:sp modelId="{B0384661-FE6D-4C3B-9328-E840E48D0B3A}">
      <dsp:nvSpPr>
        <dsp:cNvPr id="0" name=""/>
        <dsp:cNvSpPr/>
      </dsp:nvSpPr>
      <dsp:spPr>
        <a:xfrm>
          <a:off x="2768149" y="2363270"/>
          <a:ext cx="2087259" cy="6699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BOŽIĆNA  PRIREDBA</a:t>
          </a:r>
          <a:endParaRPr lang="hr-HR" sz="1500" kern="1200" dirty="0"/>
        </a:p>
      </dsp:txBody>
      <dsp:txXfrm>
        <a:off x="2768149" y="2363270"/>
        <a:ext cx="1469900" cy="669980"/>
      </dsp:txXfrm>
    </dsp:sp>
    <dsp:sp modelId="{FC330CAE-89FC-4B8F-A57B-D0EBB2114A40}">
      <dsp:nvSpPr>
        <dsp:cNvPr id="0" name=""/>
        <dsp:cNvSpPr/>
      </dsp:nvSpPr>
      <dsp:spPr>
        <a:xfrm>
          <a:off x="3878733" y="2085659"/>
          <a:ext cx="1567265" cy="149860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99CA8E-C145-4809-9A1C-92CA2CDB9DF5}">
      <dsp:nvSpPr>
        <dsp:cNvPr id="0" name=""/>
        <dsp:cNvSpPr/>
      </dsp:nvSpPr>
      <dsp:spPr>
        <a:xfrm>
          <a:off x="5626986" y="841966"/>
          <a:ext cx="2087259" cy="155809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/>
            <a:t>HUMANITARNI KARAKTER</a:t>
          </a:r>
          <a:endParaRPr lang="hr-H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/>
            <a:t>KREATIVNIOST</a:t>
          </a:r>
          <a:endParaRPr lang="hr-H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/>
            <a:t>ZABAVA</a:t>
          </a:r>
          <a:endParaRPr lang="hr-HR" sz="1400" kern="1200" dirty="0"/>
        </a:p>
      </dsp:txBody>
      <dsp:txXfrm>
        <a:off x="5626986" y="841966"/>
        <a:ext cx="2087259" cy="1558095"/>
      </dsp:txXfrm>
    </dsp:sp>
    <dsp:sp modelId="{DB4BE6BD-2380-4A20-87D9-F8536E9DABDA}">
      <dsp:nvSpPr>
        <dsp:cNvPr id="0" name=""/>
        <dsp:cNvSpPr/>
      </dsp:nvSpPr>
      <dsp:spPr>
        <a:xfrm>
          <a:off x="5626986" y="2400061"/>
          <a:ext cx="2087259" cy="6699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FOTOGRAFIRANJE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MAŠKARE</a:t>
          </a:r>
          <a:endParaRPr lang="hr-HR" sz="1500" kern="1200" dirty="0"/>
        </a:p>
      </dsp:txBody>
      <dsp:txXfrm>
        <a:off x="5626986" y="2400061"/>
        <a:ext cx="1469900" cy="669980"/>
      </dsp:txXfrm>
    </dsp:sp>
    <dsp:sp modelId="{2DB7EDDC-43E5-4204-9631-252F8466E4B5}">
      <dsp:nvSpPr>
        <dsp:cNvPr id="0" name=""/>
        <dsp:cNvSpPr/>
      </dsp:nvSpPr>
      <dsp:spPr>
        <a:xfrm>
          <a:off x="6817494" y="2196035"/>
          <a:ext cx="1407416" cy="135143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F9A612-DF67-4F4D-A09B-CF62AF353435}">
      <dsp:nvSpPr>
        <dsp:cNvPr id="0" name=""/>
        <dsp:cNvSpPr/>
      </dsp:nvSpPr>
      <dsp:spPr>
        <a:xfrm>
          <a:off x="4429" y="929124"/>
          <a:ext cx="2205895" cy="164665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/>
            <a:t>EDUKATVNO- KREATIVNA RADIONICA</a:t>
          </a:r>
          <a:endParaRPr lang="hr-HR" sz="1400" kern="1200" dirty="0"/>
        </a:p>
      </dsp:txBody>
      <dsp:txXfrm>
        <a:off x="4429" y="929124"/>
        <a:ext cx="2205895" cy="1646654"/>
      </dsp:txXfrm>
    </dsp:sp>
    <dsp:sp modelId="{9C344416-2738-4885-894B-5CA1B1AC59F1}">
      <dsp:nvSpPr>
        <dsp:cNvPr id="0" name=""/>
        <dsp:cNvSpPr/>
      </dsp:nvSpPr>
      <dsp:spPr>
        <a:xfrm>
          <a:off x="4429" y="2575779"/>
          <a:ext cx="2205895" cy="7080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SLIKOVNICA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‘DJECA SVIJETA’</a:t>
          </a:r>
          <a:endParaRPr lang="hr-HR" sz="1500" kern="1200" dirty="0"/>
        </a:p>
      </dsp:txBody>
      <dsp:txXfrm>
        <a:off x="4429" y="2575779"/>
        <a:ext cx="1553447" cy="708061"/>
      </dsp:txXfrm>
    </dsp:sp>
    <dsp:sp modelId="{E979428D-741B-4632-B7DA-26E9A5F426D9}">
      <dsp:nvSpPr>
        <dsp:cNvPr id="0" name=""/>
        <dsp:cNvSpPr/>
      </dsp:nvSpPr>
      <dsp:spPr>
        <a:xfrm>
          <a:off x="1620278" y="2688248"/>
          <a:ext cx="772063" cy="77206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531105-2AC7-4D7A-A133-0BD9781640F3}">
      <dsp:nvSpPr>
        <dsp:cNvPr id="0" name=""/>
        <dsp:cNvSpPr/>
      </dsp:nvSpPr>
      <dsp:spPr>
        <a:xfrm>
          <a:off x="2583616" y="838125"/>
          <a:ext cx="2205895" cy="164665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/>
            <a:t>EDUKATIVNO- HUMANITARNI KARAKTER</a:t>
          </a:r>
          <a:endParaRPr lang="hr-HR" sz="1400" kern="1200" dirty="0"/>
        </a:p>
      </dsp:txBody>
      <dsp:txXfrm>
        <a:off x="2583616" y="838125"/>
        <a:ext cx="2205895" cy="1646654"/>
      </dsp:txXfrm>
    </dsp:sp>
    <dsp:sp modelId="{6A5A6BE2-A9AF-4634-8661-DDBEF63E0B92}">
      <dsp:nvSpPr>
        <dsp:cNvPr id="0" name=""/>
        <dsp:cNvSpPr/>
      </dsp:nvSpPr>
      <dsp:spPr>
        <a:xfrm>
          <a:off x="2583616" y="2484780"/>
          <a:ext cx="2205895" cy="7080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MJESEČNO PRIKUPLJANJE NOVCA ( 2 KUNE)</a:t>
          </a:r>
          <a:endParaRPr lang="hr-HR" sz="1500" kern="1200" dirty="0"/>
        </a:p>
      </dsp:txBody>
      <dsp:txXfrm>
        <a:off x="2583616" y="2484780"/>
        <a:ext cx="1553447" cy="708061"/>
      </dsp:txXfrm>
    </dsp:sp>
    <dsp:sp modelId="{BCF30773-D02C-4055-86EC-FB030D84ED86}">
      <dsp:nvSpPr>
        <dsp:cNvPr id="0" name=""/>
        <dsp:cNvSpPr/>
      </dsp:nvSpPr>
      <dsp:spPr>
        <a:xfrm>
          <a:off x="4030047" y="2415250"/>
          <a:ext cx="1110899" cy="113606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4C2316-C2FD-42A9-B77B-AAA0C5E2E021}">
      <dsp:nvSpPr>
        <dsp:cNvPr id="0" name=""/>
        <dsp:cNvSpPr/>
      </dsp:nvSpPr>
      <dsp:spPr>
        <a:xfrm>
          <a:off x="5332220" y="872976"/>
          <a:ext cx="2205895" cy="164665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/>
            <a:t>SLIKOVNICA</a:t>
          </a:r>
          <a:endParaRPr lang="hr-H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/>
            <a:t>FOTOGRAFIJE</a:t>
          </a:r>
          <a:endParaRPr lang="hr-H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/>
            <a:t> </a:t>
          </a:r>
          <a:r>
            <a:rPr lang="hr-HR" sz="1400" kern="1200" dirty="0" smtClean="0"/>
            <a:t>1200 kn</a:t>
          </a:r>
          <a:endParaRPr lang="hr-HR" sz="1400" kern="1200" dirty="0"/>
        </a:p>
      </dsp:txBody>
      <dsp:txXfrm>
        <a:off x="5332220" y="872976"/>
        <a:ext cx="2205895" cy="1646654"/>
      </dsp:txXfrm>
    </dsp:sp>
    <dsp:sp modelId="{DF06CF26-374F-4D42-BF9C-0EEF8C2D2C9F}">
      <dsp:nvSpPr>
        <dsp:cNvPr id="0" name=""/>
        <dsp:cNvSpPr/>
      </dsp:nvSpPr>
      <dsp:spPr>
        <a:xfrm>
          <a:off x="5332220" y="2519631"/>
          <a:ext cx="2205895" cy="7080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500" kern="1200" dirty="0" smtClean="0"/>
            <a:t>ZATVARANJE PROJEKTA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500" kern="1200" dirty="0"/>
        </a:p>
      </dsp:txBody>
      <dsp:txXfrm>
        <a:off x="5332220" y="2519631"/>
        <a:ext cx="1553447" cy="708061"/>
      </dsp:txXfrm>
    </dsp:sp>
    <dsp:sp modelId="{1418E917-D3AF-4F18-8340-3C19BC5F318F}">
      <dsp:nvSpPr>
        <dsp:cNvPr id="0" name=""/>
        <dsp:cNvSpPr/>
      </dsp:nvSpPr>
      <dsp:spPr>
        <a:xfrm>
          <a:off x="6443031" y="2519803"/>
          <a:ext cx="1782138" cy="99665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2274F9-802B-4F85-8EFD-4F0BE7BCB441}">
      <dsp:nvSpPr>
        <dsp:cNvPr id="0" name=""/>
        <dsp:cNvSpPr/>
      </dsp:nvSpPr>
      <dsp:spPr>
        <a:xfrm rot="5400000">
          <a:off x="4872116" y="-1725715"/>
          <a:ext cx="1448023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 smtClean="0"/>
            <a:t>Mira MLinarić</a:t>
          </a:r>
          <a:endParaRPr lang="hr-HR" sz="1900" kern="1200" dirty="0"/>
        </a:p>
      </dsp:txBody>
      <dsp:txXfrm rot="5400000">
        <a:off x="4872116" y="-1725715"/>
        <a:ext cx="1448023" cy="5266944"/>
      </dsp:txXfrm>
    </dsp:sp>
    <dsp:sp modelId="{9CC7B738-56EE-4776-BFF0-6C43053F7795}">
      <dsp:nvSpPr>
        <dsp:cNvPr id="0" name=""/>
        <dsp:cNvSpPr/>
      </dsp:nvSpPr>
      <dsp:spPr>
        <a:xfrm>
          <a:off x="0" y="2742"/>
          <a:ext cx="2962656" cy="1810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 smtClean="0"/>
            <a:t>KOORDINATORICA PROJEKTA</a:t>
          </a:r>
          <a:endParaRPr lang="hr-HR" sz="2600" kern="1200" dirty="0"/>
        </a:p>
      </dsp:txBody>
      <dsp:txXfrm>
        <a:off x="0" y="2742"/>
        <a:ext cx="2962656" cy="1810029"/>
      </dsp:txXfrm>
    </dsp:sp>
    <dsp:sp modelId="{B55C7CEE-301A-4984-854A-213A310D5345}">
      <dsp:nvSpPr>
        <dsp:cNvPr id="0" name=""/>
        <dsp:cNvSpPr/>
      </dsp:nvSpPr>
      <dsp:spPr>
        <a:xfrm rot="5400000">
          <a:off x="4872116" y="174815"/>
          <a:ext cx="1448023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 smtClean="0"/>
            <a:t>Marija Bandić</a:t>
          </a:r>
          <a:endParaRPr lang="hr-H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 smtClean="0"/>
            <a:t>Razrednici 1.-8. razreda</a:t>
          </a:r>
          <a:endParaRPr lang="hr-HR" sz="1900" kern="1200" dirty="0"/>
        </a:p>
      </dsp:txBody>
      <dsp:txXfrm rot="5400000">
        <a:off x="4872116" y="174815"/>
        <a:ext cx="1448023" cy="5266944"/>
      </dsp:txXfrm>
    </dsp:sp>
    <dsp:sp modelId="{DBA23B96-CD8B-45D1-96CB-39E9C6B67610}">
      <dsp:nvSpPr>
        <dsp:cNvPr id="0" name=""/>
        <dsp:cNvSpPr/>
      </dsp:nvSpPr>
      <dsp:spPr>
        <a:xfrm>
          <a:off x="0" y="1903272"/>
          <a:ext cx="2962656" cy="1810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 smtClean="0"/>
            <a:t>VODITELJICE AKTIVNOSTI</a:t>
          </a:r>
          <a:endParaRPr lang="hr-HR" sz="2600" kern="1200" dirty="0"/>
        </a:p>
      </dsp:txBody>
      <dsp:txXfrm>
        <a:off x="0" y="1903272"/>
        <a:ext cx="2962656" cy="1810029"/>
      </dsp:txXfrm>
    </dsp:sp>
    <dsp:sp modelId="{31C88C3F-B0BD-4F97-9EA0-D83065577BE8}">
      <dsp:nvSpPr>
        <dsp:cNvPr id="0" name=""/>
        <dsp:cNvSpPr/>
      </dsp:nvSpPr>
      <dsp:spPr>
        <a:xfrm rot="5400000">
          <a:off x="4872116" y="2075346"/>
          <a:ext cx="1448023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 smtClean="0"/>
            <a:t>Iva </a:t>
          </a:r>
          <a:r>
            <a:rPr lang="hr-HR" sz="1900" kern="1200" dirty="0" err="1" smtClean="0"/>
            <a:t>Komlinović</a:t>
          </a:r>
          <a:endParaRPr lang="hr-H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 smtClean="0"/>
            <a:t>Učitelji</a:t>
          </a:r>
          <a:endParaRPr lang="hr-H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 smtClean="0"/>
            <a:t>Ravnateljica </a:t>
          </a:r>
          <a:endParaRPr lang="hr-H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 smtClean="0"/>
            <a:t>Tehničko osoblje škole</a:t>
          </a:r>
          <a:endParaRPr lang="hr-HR" sz="1900" kern="1200" dirty="0"/>
        </a:p>
      </dsp:txBody>
      <dsp:txXfrm rot="5400000">
        <a:off x="4872116" y="2075346"/>
        <a:ext cx="1448023" cy="5266944"/>
      </dsp:txXfrm>
    </dsp:sp>
    <dsp:sp modelId="{7B652A52-756B-4BC0-BD5C-8DCE6697F534}">
      <dsp:nvSpPr>
        <dsp:cNvPr id="0" name=""/>
        <dsp:cNvSpPr/>
      </dsp:nvSpPr>
      <dsp:spPr>
        <a:xfrm>
          <a:off x="0" y="3803803"/>
          <a:ext cx="2962656" cy="1810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 smtClean="0"/>
            <a:t>PODRŠKA AKTIVNOSTIMA</a:t>
          </a:r>
          <a:endParaRPr lang="hr-HR" sz="2600" kern="1200" dirty="0"/>
        </a:p>
      </dsp:txBody>
      <dsp:txXfrm>
        <a:off x="0" y="3803803"/>
        <a:ext cx="2962656" cy="181002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62B446-806F-420F-97D7-99EACCBF2C4D}">
      <dsp:nvSpPr>
        <dsp:cNvPr id="0" name=""/>
        <dsp:cNvSpPr/>
      </dsp:nvSpPr>
      <dsp:spPr>
        <a:xfrm>
          <a:off x="2973546" y="43894"/>
          <a:ext cx="2282507" cy="22825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Pomogli u izgradnji škole djece u Africi</a:t>
          </a:r>
          <a:endParaRPr lang="hr-HR" sz="1700" kern="1200" dirty="0"/>
        </a:p>
      </dsp:txBody>
      <dsp:txXfrm>
        <a:off x="3236912" y="351154"/>
        <a:ext cx="1755774" cy="724257"/>
      </dsp:txXfrm>
    </dsp:sp>
    <dsp:sp modelId="{73CCBD4F-B01D-4C31-9520-FD21E32892E6}">
      <dsp:nvSpPr>
        <dsp:cNvPr id="0" name=""/>
        <dsp:cNvSpPr/>
      </dsp:nvSpPr>
      <dsp:spPr>
        <a:xfrm>
          <a:off x="3983116" y="1053464"/>
          <a:ext cx="2282507" cy="22825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Učinili dobra djela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700" kern="1200" dirty="0"/>
        </a:p>
      </dsp:txBody>
      <dsp:txXfrm>
        <a:off x="5212159" y="1316831"/>
        <a:ext cx="877887" cy="1755774"/>
      </dsp:txXfrm>
    </dsp:sp>
    <dsp:sp modelId="{21D5F193-0418-4755-92D8-1F889F7143F1}">
      <dsp:nvSpPr>
        <dsp:cNvPr id="0" name=""/>
        <dsp:cNvSpPr/>
      </dsp:nvSpPr>
      <dsp:spPr>
        <a:xfrm>
          <a:off x="2973546" y="2063035"/>
          <a:ext cx="2282507" cy="22825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Zabavili se</a:t>
          </a:r>
          <a:endParaRPr lang="hr-HR" sz="1700" kern="1200" dirty="0"/>
        </a:p>
      </dsp:txBody>
      <dsp:txXfrm>
        <a:off x="3236912" y="3314024"/>
        <a:ext cx="1755774" cy="724257"/>
      </dsp:txXfrm>
    </dsp:sp>
    <dsp:sp modelId="{444ECF38-0B12-4BDF-8FCC-EAC997AE8BA6}">
      <dsp:nvSpPr>
        <dsp:cNvPr id="0" name=""/>
        <dsp:cNvSpPr/>
      </dsp:nvSpPr>
      <dsp:spPr>
        <a:xfrm>
          <a:off x="2170588" y="1349825"/>
          <a:ext cx="2282507" cy="22825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Osvijestili potrebe djece u Africi</a:t>
          </a:r>
          <a:endParaRPr lang="hr-HR" sz="1700" kern="1200" dirty="0"/>
        </a:p>
      </dsp:txBody>
      <dsp:txXfrm>
        <a:off x="2346165" y="1613191"/>
        <a:ext cx="877887" cy="1755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4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E9C9F-924C-493B-A124-67BAEB0B4FFD}" type="datetimeFigureOut">
              <a:rPr lang="hr-HR"/>
              <a:pPr>
                <a:defRPr/>
              </a:pPr>
              <a:t>13.6.2013.</a:t>
            </a:fld>
            <a:endParaRPr lang="hr-HR"/>
          </a:p>
        </p:txBody>
      </p:sp>
      <p:sp>
        <p:nvSpPr>
          <p:cNvPr id="5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559D9-766E-4335-8F0A-B3C5E0351EA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6DDBE-E547-45E0-8513-48B4B9679C16}" type="datetimeFigureOut">
              <a:rPr lang="hr-HR"/>
              <a:pPr>
                <a:defRPr/>
              </a:pPr>
              <a:t>13.6.2013.</a:t>
            </a:fld>
            <a:endParaRPr lang="hr-HR"/>
          </a:p>
        </p:txBody>
      </p:sp>
      <p:sp>
        <p:nvSpPr>
          <p:cNvPr id="5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216D9-17D5-4B9C-9EBB-DBD4C144941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B4CE9-338C-428C-9873-B35D5A7A6E1D}" type="datetimeFigureOut">
              <a:rPr lang="hr-HR"/>
              <a:pPr>
                <a:defRPr/>
              </a:pPr>
              <a:t>13.6.2013.</a:t>
            </a:fld>
            <a:endParaRPr lang="hr-HR"/>
          </a:p>
        </p:txBody>
      </p:sp>
      <p:sp>
        <p:nvSpPr>
          <p:cNvPr id="5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49F25-EA50-4BC6-B83F-D1ADDA4FE22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FDD5D-ACD1-47BB-92F2-9F14A9BBDB1A}" type="datetimeFigureOut">
              <a:rPr lang="hr-HR"/>
              <a:pPr>
                <a:defRPr/>
              </a:pPr>
              <a:t>13.6.2013.</a:t>
            </a:fld>
            <a:endParaRPr lang="hr-HR"/>
          </a:p>
        </p:txBody>
      </p:sp>
      <p:sp>
        <p:nvSpPr>
          <p:cNvPr id="5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26A2E-9B72-45E9-A8B2-AF11599D817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42B39-DD5B-46F8-B2FC-BF9E0313ABF9}" type="datetimeFigureOut">
              <a:rPr lang="hr-HR"/>
              <a:pPr>
                <a:defRPr/>
              </a:pPr>
              <a:t>13.6.2013.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E4E5B-0256-4414-963D-ED7B3076E07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0BC09-8A0C-4519-BCD5-C30558842A80}" type="datetimeFigureOut">
              <a:rPr lang="hr-HR"/>
              <a:pPr>
                <a:defRPr/>
              </a:pPr>
              <a:t>13.6.2013.</a:t>
            </a:fld>
            <a:endParaRPr lang="hr-HR"/>
          </a:p>
        </p:txBody>
      </p:sp>
      <p:sp>
        <p:nvSpPr>
          <p:cNvPr id="6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ADB70-84A1-414A-B2BD-F106B0CA5CE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E9C55-A577-496A-8349-DFB2822A59C2}" type="datetimeFigureOut">
              <a:rPr lang="hr-HR"/>
              <a:pPr>
                <a:defRPr/>
              </a:pPr>
              <a:t>13.6.2013.</a:t>
            </a:fld>
            <a:endParaRPr lang="hr-HR"/>
          </a:p>
        </p:txBody>
      </p:sp>
      <p:sp>
        <p:nvSpPr>
          <p:cNvPr id="8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DF7E1-7084-4D23-B0B6-26D9BF4E6C6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C763A-946A-4BDF-9941-FB712E932845}" type="datetimeFigureOut">
              <a:rPr lang="hr-HR"/>
              <a:pPr>
                <a:defRPr/>
              </a:pPr>
              <a:t>13.6.2013.</a:t>
            </a:fld>
            <a:endParaRPr lang="hr-HR"/>
          </a:p>
        </p:txBody>
      </p:sp>
      <p:sp>
        <p:nvSpPr>
          <p:cNvPr id="4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A1956-1D02-4CD4-823D-A5576A683F6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42C27-B686-4E89-BF0B-F321B5D1CC4E}" type="datetimeFigureOut">
              <a:rPr lang="hr-HR"/>
              <a:pPr>
                <a:defRPr/>
              </a:pPr>
              <a:t>13.6.2013.</a:t>
            </a:fld>
            <a:endParaRPr lang="hr-HR"/>
          </a:p>
        </p:txBody>
      </p:sp>
      <p:sp>
        <p:nvSpPr>
          <p:cNvPr id="3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EA05E-2738-44B7-A716-CB0B41264FC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A0300-B90C-463E-A393-EA5F9894C3F7}" type="datetimeFigureOut">
              <a:rPr lang="hr-HR"/>
              <a:pPr>
                <a:defRPr/>
              </a:pPr>
              <a:t>13.6.2013.</a:t>
            </a:fld>
            <a:endParaRPr lang="hr-HR"/>
          </a:p>
        </p:txBody>
      </p:sp>
      <p:sp>
        <p:nvSpPr>
          <p:cNvPr id="6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931FE-1C39-488F-9AB3-D9096E01191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s odsječenim zaobljenim jednim kut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ravokutni trokut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Prostoručno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r-HR" noProof="0" smtClean="0"/>
              <a:t>Pritisnite ikonu za dodavanje slike</a:t>
            </a:r>
            <a:endParaRPr lang="en-US" noProof="0" dirty="0"/>
          </a:p>
        </p:txBody>
      </p:sp>
      <p:sp>
        <p:nvSpPr>
          <p:cNvPr id="9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698CD-8332-41A8-953F-42EDBD441535}" type="datetimeFigureOut">
              <a:rPr lang="hr-HR"/>
              <a:pPr>
                <a:defRPr/>
              </a:pPr>
              <a:t>13.6.2013.</a:t>
            </a:fld>
            <a:endParaRPr lang="hr-HR"/>
          </a:p>
        </p:txBody>
      </p:sp>
      <p:sp>
        <p:nvSpPr>
          <p:cNvPr id="10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4E524-95AA-492D-A4F7-FDD345064D7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Rezervirano mjesto naslova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smtClean="0"/>
          </a:p>
        </p:txBody>
      </p:sp>
      <p:sp>
        <p:nvSpPr>
          <p:cNvPr id="1029" name="Rezervirano mjesto teksta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1E2790D-64C8-4C8C-B4DF-71F8BB118D26}" type="datetimeFigureOut">
              <a:rPr lang="hr-HR"/>
              <a:pPr>
                <a:defRPr/>
              </a:pPr>
              <a:t>13.6.2013.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DF22F34-6FE4-4FAB-8408-D5112FC100E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grpSp>
        <p:nvGrpSpPr>
          <p:cNvPr id="1033" name="Grup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Prostoru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Prostoru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02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353;kola%20za%20afriku\instrumental%20afrika\African%20Tribal%20Orchestra%20-%20Sundown%20In%20Madagaskar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Jabukovac_2\Desktop\škola za afriku\AFRIKA UREĐEN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14338"/>
            <a:ext cx="7561263" cy="618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 descr="C:\Users\Jabukovac_2\Desktop\škola za afriku\UNICEF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5805488"/>
            <a:ext cx="3519488" cy="1052512"/>
          </a:xfrm>
          <a:noFill/>
        </p:spPr>
      </p:pic>
      <p:sp>
        <p:nvSpPr>
          <p:cNvPr id="6" name="Pravokutnik 5"/>
          <p:cNvSpPr/>
          <p:nvPr/>
        </p:nvSpPr>
        <p:spPr>
          <a:xfrm>
            <a:off x="1779563" y="1697633"/>
            <a:ext cx="6048672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Škole za Afriku</a:t>
            </a:r>
          </a:p>
          <a:p>
            <a:pPr algn="ctr">
              <a:defRPr/>
            </a:pPr>
            <a:r>
              <a:rPr lang="hr-HR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/>
            </a:r>
            <a:br>
              <a:rPr lang="hr-HR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hr-HR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- škole za život !</a:t>
            </a:r>
          </a:p>
        </p:txBody>
      </p:sp>
      <p:pic>
        <p:nvPicPr>
          <p:cNvPr id="5127" name="African Tribal Orchestra - Sundown In Madagaskar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African Tribal Orchestra - Sundown In Madagaskar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198" fill="hold"/>
                                        <p:tgtEl>
                                          <p:spTgt spid="5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919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29198" fill="hold"/>
                                        <p:tgtEl>
                                          <p:spTgt spid="5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7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2267744" y="1556792"/>
            <a:ext cx="4896544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 V A L A !</a:t>
            </a:r>
          </a:p>
          <a:p>
            <a:pPr algn="ctr">
              <a:defRPr/>
            </a:pPr>
            <a:endParaRPr lang="hr-HR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Nasmiješeno lice 4"/>
          <p:cNvSpPr/>
          <p:nvPr/>
        </p:nvSpPr>
        <p:spPr>
          <a:xfrm>
            <a:off x="3851275" y="2997200"/>
            <a:ext cx="1944688" cy="143986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pic>
        <p:nvPicPr>
          <p:cNvPr id="6" name="Slika 5" descr="afri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93096"/>
            <a:ext cx="2376264" cy="16577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smtClean="0"/>
          </a:p>
        </p:txBody>
      </p:sp>
      <p:pic>
        <p:nvPicPr>
          <p:cNvPr id="4" name="Rezervirano mjesto sadržaja 3" descr="afrika škola,,,,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388" y="188913"/>
            <a:ext cx="8713787" cy="6669087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VRIJEME TRAJANJA PROJEKTA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DIONICI AKTIVNOSTI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AKTIVNOSTI</a:t>
            </a:r>
          </a:p>
        </p:txBody>
      </p:sp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AKTIVNOSTI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</p:nvPr>
        </p:nvGraphicFramePr>
        <p:xfrm>
          <a:off x="395288" y="692150"/>
          <a:ext cx="8229600" cy="5616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REZULTAT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afrika novc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6688138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ij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ij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272</TotalTime>
  <Words>116</Words>
  <Application>Microsoft Office PowerPoint</Application>
  <PresentationFormat>Prikaz na zaslonu (4:3)</PresentationFormat>
  <Paragraphs>49</Paragraphs>
  <Slides>10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Tijek</vt:lpstr>
      <vt:lpstr>Slajd 1</vt:lpstr>
      <vt:lpstr>Slajd 2</vt:lpstr>
      <vt:lpstr>VRIJEME TRAJANJA PROJEKTA</vt:lpstr>
      <vt:lpstr>DIONICI AKTIVNOSTI</vt:lpstr>
      <vt:lpstr>AKTIVNOSTI</vt:lpstr>
      <vt:lpstr>AKTIVNOSTI</vt:lpstr>
      <vt:lpstr>Slajd 7</vt:lpstr>
      <vt:lpstr>REZULTAT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Učenici Osnovne škole Jabukovac</dc:title>
  <dc:creator>Jabukovac_2</dc:creator>
  <cp:lastModifiedBy>Jabukovac_2</cp:lastModifiedBy>
  <cp:revision>40</cp:revision>
  <dcterms:created xsi:type="dcterms:W3CDTF">2012-10-25T07:26:33Z</dcterms:created>
  <dcterms:modified xsi:type="dcterms:W3CDTF">2013-06-13T08:44:28Z</dcterms:modified>
</cp:coreProperties>
</file>