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4268-02CA-4972-843A-82B7906680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FBE8-EA0F-4C49-A55A-BCBA763D0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ce_lj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714884"/>
            <a:ext cx="2438400" cy="182270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2357421" y="1500175"/>
            <a:ext cx="5886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latin typeface="Comic Sans MS" pitchFamily="66" charset="0"/>
              </a:rPr>
              <a:t>SVJETSKI DAN </a:t>
            </a:r>
            <a:r>
              <a:rPr lang="hr-HR" sz="6000" b="1" dirty="0" smtClean="0">
                <a:latin typeface="Comic Sans MS" pitchFamily="66" charset="0"/>
              </a:rPr>
              <a:t>SUNCA</a:t>
            </a:r>
          </a:p>
          <a:p>
            <a:pPr algn="ctr"/>
            <a:r>
              <a:rPr lang="hr-HR" sz="6000" b="1" dirty="0" smtClean="0">
                <a:latin typeface="Comic Sans MS" pitchFamily="66" charset="0"/>
              </a:rPr>
              <a:t>3</a:t>
            </a:r>
            <a:r>
              <a:rPr lang="hr-HR" sz="6000" b="1" dirty="0" smtClean="0">
                <a:latin typeface="Comic Sans MS" pitchFamily="66" charset="0"/>
              </a:rPr>
              <a:t>. SVIBNJA</a:t>
            </a:r>
            <a:endParaRPr lang="en-US" sz="6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785794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hr-HR" sz="2400" b="1" dirty="0" smtClean="0">
                <a:latin typeface="Comic Sans MS" pitchFamily="66" charset="0"/>
              </a:rPr>
              <a:t>Zatim smo označili maskotu DIC-a, popularnog Dicka koji ove godine slavi 10 godina</a:t>
            </a:r>
            <a:r>
              <a:rPr lang="hr-HR" sz="2400" dirty="0" smtClean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" name="Picture 2" descr="DSC04878.JPG"/>
          <p:cNvPicPr>
            <a:picLocks noChangeAspect="1"/>
          </p:cNvPicPr>
          <p:nvPr/>
        </p:nvPicPr>
        <p:blipFill>
          <a:blip r:embed="rId2" cstate="print"/>
          <a:srcRect l="11111" t="46875" r="25000"/>
          <a:stretch>
            <a:fillRect/>
          </a:stretch>
        </p:blipFill>
        <p:spPr>
          <a:xfrm>
            <a:off x="2714612" y="2000240"/>
            <a:ext cx="328614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unce logo.png"/>
          <p:cNvPicPr>
            <a:picLocks noChangeAspect="1"/>
          </p:cNvPicPr>
          <p:nvPr/>
        </p:nvPicPr>
        <p:blipFill>
          <a:blip r:embed="rId3" cstate="print"/>
          <a:srcRect r="12374" b="12355"/>
          <a:stretch>
            <a:fillRect/>
          </a:stretch>
        </p:blipFill>
        <p:spPr>
          <a:xfrm>
            <a:off x="6215074" y="4286256"/>
            <a:ext cx="2495558" cy="216218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IM9190.JPG"/>
          <p:cNvPicPr>
            <a:picLocks noChangeAspect="1"/>
          </p:cNvPicPr>
          <p:nvPr/>
        </p:nvPicPr>
        <p:blipFill>
          <a:blip r:embed="rId2" cstate="print"/>
          <a:srcRect l="13158" t="11510"/>
          <a:stretch>
            <a:fillRect/>
          </a:stretch>
        </p:blipFill>
        <p:spPr>
          <a:xfrm>
            <a:off x="357158" y="3571876"/>
            <a:ext cx="3571899" cy="266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43174" y="357166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Comic Sans MS" pitchFamily="66" charset="0"/>
              </a:rPr>
              <a:t>Radovi su se bližili kraju, još je samo trebalo oprati kistove i pripremiti prostor za završnu fotografiju</a:t>
            </a:r>
            <a:r>
              <a:rPr lang="hr-HR" sz="2400" dirty="0" smtClean="0">
                <a:latin typeface="Comic Sans MS" pitchFamily="66" charset="0"/>
              </a:rPr>
              <a:t>...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4" name="Picture 3" descr="HPIM9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628800"/>
            <a:ext cx="2772032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4882.JPG"/>
          <p:cNvPicPr>
            <a:picLocks noChangeAspect="1"/>
          </p:cNvPicPr>
          <p:nvPr/>
        </p:nvPicPr>
        <p:blipFill>
          <a:blip r:embed="rId4" cstate="print"/>
          <a:srcRect l="11719" t="12500" r="20312" b="5208"/>
          <a:stretch>
            <a:fillRect/>
          </a:stretch>
        </p:blipFill>
        <p:spPr>
          <a:xfrm>
            <a:off x="5715008" y="3643314"/>
            <a:ext cx="322556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c sat.jpg"/>
          <p:cNvPicPr>
            <a:picLocks noChangeAspect="1"/>
          </p:cNvPicPr>
          <p:nvPr/>
        </p:nvPicPr>
        <p:blipFill>
          <a:blip r:embed="rId2" cstate="print"/>
          <a:srcRect l="2040" t="18297" r="10604" b="4710"/>
          <a:stretch>
            <a:fillRect/>
          </a:stretch>
        </p:blipFill>
        <p:spPr>
          <a:xfrm>
            <a:off x="857224" y="1214422"/>
            <a:ext cx="7536708" cy="502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214290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Comic Sans MS" pitchFamily="66" charset="0"/>
              </a:rPr>
              <a:t>Sunčani sat je završen, zajednička fotografija govori sve </a:t>
            </a:r>
            <a:r>
              <a:rPr lang="hr-HR" sz="2400" b="1" dirty="0" smtClean="0">
                <a:latin typeface="Comic Sans MS" pitchFamily="66" charset="0"/>
                <a:sym typeface="Wingdings" pitchFamily="2" charset="2"/>
              </a:rPr>
              <a:t> 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6" name="Picture 5" descr="sunce294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500570"/>
            <a:ext cx="2384858" cy="214471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174" y="121442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800" b="1" dirty="0" smtClean="0">
                <a:latin typeface="Comic Sans MS" pitchFamily="66" charset="0"/>
              </a:rPr>
              <a:t>Sunce je svakidašnje i uobičajeno, pa ga često nesvjesno zaboravljamo.</a:t>
            </a:r>
            <a:br>
              <a:rPr lang="hr-HR" sz="2800" b="1" dirty="0" smtClean="0">
                <a:latin typeface="Comic Sans MS" pitchFamily="66" charset="0"/>
              </a:rPr>
            </a:br>
            <a:r>
              <a:rPr lang="hr-HR" sz="2800" b="1" dirty="0" smtClean="0">
                <a:latin typeface="Comic Sans MS" pitchFamily="66" charset="0"/>
              </a:rPr>
              <a:t>Ali unatoč tom čestom nesvjesnom zaboravljanju, ono nam baš svakoga dana, bez ljutnje i vjerno, pruža svoju svjetlost i toplinu</a:t>
            </a:r>
            <a:r>
              <a:rPr lang="hr-HR" sz="2800" dirty="0" smtClean="0">
                <a:latin typeface="Comic Sans MS" pitchFamily="66" charset="0"/>
              </a:rPr>
              <a:t>!</a:t>
            </a:r>
            <a:endParaRPr lang="hr-HR" sz="2800" dirty="0">
              <a:latin typeface="Comic Sans MS" pitchFamily="66" charset="0"/>
            </a:endParaRPr>
          </a:p>
        </p:txBody>
      </p:sp>
      <p:pic>
        <p:nvPicPr>
          <p:cNvPr id="4" name="Picture 3" descr="sunce_ru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3786190"/>
            <a:ext cx="1905000" cy="284797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21429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400" b="1" dirty="0" smtClean="0">
                <a:latin typeface="Comic Sans MS" pitchFamily="66" charset="0"/>
              </a:rPr>
              <a:t>Svjetski dan Sunca obilježava se 3.svibnja. Tom prigodom su učenici 4.razreda Osnovne škole „Jabukovac" posjetili Dječji istraživalački centar „Petrinjčica" u Prnjavoru Čuntićkom, te su uz pomoć svoje učiteljice Ive Komlinović u znak zahvale Suncu izradili sunčani sat</a:t>
            </a:r>
            <a:r>
              <a:rPr lang="hr-HR" sz="2400" dirty="0" smtClean="0">
                <a:latin typeface="Comic Sans MS" pitchFamily="66" charset="0"/>
              </a:rPr>
              <a:t>.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4" name="Picture 3" descr="suncani-s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1088"/>
            <a:ext cx="2555776" cy="242373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000372"/>
            <a:ext cx="3714776" cy="307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 smtClean="0">
              <a:latin typeface="Comic Sans MS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b="1" dirty="0" smtClean="0">
                <a:latin typeface="Comic Sans MS" pitchFamily="66" charset="0"/>
              </a:rPr>
              <a:t>Plan s točno izračunatim vremenom za vašu lokaciju (geografska dužina/širina) za svaki dan u godini.</a:t>
            </a:r>
          </a:p>
          <a:p>
            <a:pPr>
              <a:buFont typeface="Wingdings" pitchFamily="2" charset="2"/>
              <a:buChar char="v"/>
            </a:pPr>
            <a:endParaRPr lang="hr-HR" dirty="0" smtClean="0"/>
          </a:p>
        </p:txBody>
      </p:sp>
      <p:pic>
        <p:nvPicPr>
          <p:cNvPr id="3" name="Picture 2" descr="HPIM9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000108"/>
            <a:ext cx="4079603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57356" y="21429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latin typeface="Comic Sans MS" pitchFamily="66" charset="0"/>
              </a:rPr>
              <a:t>Što nam je sve potrebno za izradu sunčanog sata: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40" y="4286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hr-HR" sz="2400" b="1" dirty="0" smtClean="0"/>
              <a:t>Označiti mjesta markera na bilo koji način (npr. ljepljivom vrpcom kao što smo mi)</a:t>
            </a:r>
          </a:p>
          <a:p>
            <a:pPr>
              <a:buFont typeface="Wingdings" pitchFamily="2" charset="2"/>
              <a:buChar char="v"/>
            </a:pPr>
            <a:endParaRPr lang="hr-HR" dirty="0" smtClean="0"/>
          </a:p>
        </p:txBody>
      </p:sp>
      <p:pic>
        <p:nvPicPr>
          <p:cNvPr id="3" name="Picture 2" descr="HPIM9175.JPG"/>
          <p:cNvPicPr>
            <a:picLocks noChangeAspect="1"/>
          </p:cNvPicPr>
          <p:nvPr/>
        </p:nvPicPr>
        <p:blipFill>
          <a:blip r:embed="rId2" cstate="print"/>
          <a:srcRect l="10937" r="14844"/>
          <a:stretch>
            <a:fillRect/>
          </a:stretch>
        </p:blipFill>
        <p:spPr>
          <a:xfrm>
            <a:off x="500034" y="3143248"/>
            <a:ext cx="354851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PIM9178.JPG"/>
          <p:cNvPicPr>
            <a:picLocks noChangeAspect="1"/>
          </p:cNvPicPr>
          <p:nvPr/>
        </p:nvPicPr>
        <p:blipFill>
          <a:blip r:embed="rId3" cstate="print"/>
          <a:srcRect l="9375" r="5468"/>
          <a:stretch>
            <a:fillRect/>
          </a:stretch>
        </p:blipFill>
        <p:spPr>
          <a:xfrm>
            <a:off x="4214810" y="2000240"/>
            <a:ext cx="4572032" cy="393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8992" y="1071546"/>
            <a:ext cx="350043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vi-VN" sz="2400" b="1" dirty="0" smtClean="0"/>
              <a:t>Nakon određivanja pravca sjever-jug, u presjecištu s pravcem istok-zapad, nalazi se mjerna točka, od koje se dalje mjeri prema mjerama koje dobijete u sklopu nacrta, precizno izračunato za vašu geografsku poziciju</a:t>
            </a:r>
            <a:r>
              <a:rPr lang="vi-VN" sz="2400" dirty="0" smtClean="0"/>
              <a:t>.</a:t>
            </a:r>
            <a:endParaRPr lang="hr-HR" sz="2400" dirty="0" smtClean="0"/>
          </a:p>
          <a:p>
            <a:pPr>
              <a:buFont typeface="Wingdings" pitchFamily="2" charset="2"/>
              <a:buChar char="v"/>
            </a:pPr>
            <a:endParaRPr lang="hr-HR" dirty="0" smtClean="0"/>
          </a:p>
        </p:txBody>
      </p:sp>
      <p:pic>
        <p:nvPicPr>
          <p:cNvPr id="3" name="Picture 2" descr="HPIM9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3295061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unce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214818"/>
            <a:ext cx="2381250" cy="245745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68" y="357166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b="1" dirty="0" smtClean="0">
                <a:latin typeface="Comic Sans MS" pitchFamily="66" charset="0"/>
              </a:rPr>
              <a:t>Za markere sata, oko centra oznake, "opisali" smo kružnicu te u tom obliku označili "ležište" za brojke</a:t>
            </a:r>
            <a:endParaRPr lang="en-US" sz="2400" b="1" dirty="0"/>
          </a:p>
        </p:txBody>
      </p:sp>
      <p:pic>
        <p:nvPicPr>
          <p:cNvPr id="5" name="Picture 4" descr="HPIM9189.JPG"/>
          <p:cNvPicPr>
            <a:picLocks noChangeAspect="1"/>
          </p:cNvPicPr>
          <p:nvPr/>
        </p:nvPicPr>
        <p:blipFill>
          <a:blip r:embed="rId2" cstate="print"/>
          <a:srcRect l="7945" t="12945" r="5753"/>
          <a:stretch>
            <a:fillRect/>
          </a:stretch>
        </p:blipFill>
        <p:spPr>
          <a:xfrm>
            <a:off x="2928926" y="2214554"/>
            <a:ext cx="3214710" cy="442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SC04875.JPG"/>
          <p:cNvPicPr>
            <a:picLocks noChangeAspect="1"/>
          </p:cNvPicPr>
          <p:nvPr/>
        </p:nvPicPr>
        <p:blipFill>
          <a:blip r:embed="rId3" cstate="print"/>
          <a:srcRect l="12500" t="13541" r="18055"/>
          <a:stretch>
            <a:fillRect/>
          </a:stretch>
        </p:blipFill>
        <p:spPr>
          <a:xfrm>
            <a:off x="6215074" y="2214554"/>
            <a:ext cx="2668177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unce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428604"/>
            <a:ext cx="238125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857232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b="1" dirty="0" smtClean="0">
                <a:latin typeface="Comic Sans MS" pitchFamily="66" charset="0"/>
              </a:rPr>
              <a:t>Zatim smo promućkali boju i krenuli s bojenjem</a:t>
            </a:r>
            <a:r>
              <a:rPr lang="hr-HR" sz="2400" dirty="0" smtClean="0">
                <a:latin typeface="Comic Sans MS" pitchFamily="66" charset="0"/>
              </a:rPr>
              <a:t>...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4" name="Picture 3" descr="HPIM9180.JPG"/>
          <p:cNvPicPr>
            <a:picLocks noChangeAspect="1"/>
          </p:cNvPicPr>
          <p:nvPr/>
        </p:nvPicPr>
        <p:blipFill>
          <a:blip r:embed="rId2" cstate="print"/>
          <a:srcRect l="12500" t="8384" r="4687"/>
          <a:stretch>
            <a:fillRect/>
          </a:stretch>
        </p:blipFill>
        <p:spPr>
          <a:xfrm>
            <a:off x="785786" y="3286124"/>
            <a:ext cx="40571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PIM9179.JPG"/>
          <p:cNvPicPr>
            <a:picLocks noChangeAspect="1"/>
          </p:cNvPicPr>
          <p:nvPr/>
        </p:nvPicPr>
        <p:blipFill>
          <a:blip r:embed="rId3" cstate="print"/>
          <a:srcRect l="14431" t="28125" b="6250"/>
          <a:stretch>
            <a:fillRect/>
          </a:stretch>
        </p:blipFill>
        <p:spPr>
          <a:xfrm flipH="1">
            <a:off x="5786446" y="285728"/>
            <a:ext cx="27961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PIM9184.JPG"/>
          <p:cNvPicPr>
            <a:picLocks noChangeAspect="1"/>
          </p:cNvPicPr>
          <p:nvPr/>
        </p:nvPicPr>
        <p:blipFill>
          <a:blip r:embed="rId4" cstate="print"/>
          <a:srcRect t="25000" b="8333"/>
          <a:stretch>
            <a:fillRect/>
          </a:stretch>
        </p:blipFill>
        <p:spPr>
          <a:xfrm>
            <a:off x="5286380" y="3286124"/>
            <a:ext cx="368732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unce_2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0042"/>
            <a:ext cx="2314575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c1.jpg"/>
          <p:cNvPicPr>
            <a:picLocks noChangeAspect="1"/>
          </p:cNvPicPr>
          <p:nvPr/>
        </p:nvPicPr>
        <p:blipFill>
          <a:blip r:embed="rId2" cstate="print"/>
          <a:srcRect l="2040" t="4710" r="7178" b="6974"/>
          <a:stretch>
            <a:fillRect/>
          </a:stretch>
        </p:blipFill>
        <p:spPr>
          <a:xfrm>
            <a:off x="5715008" y="357166"/>
            <a:ext cx="310663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ic2.jpg"/>
          <p:cNvPicPr>
            <a:picLocks noChangeAspect="1"/>
          </p:cNvPicPr>
          <p:nvPr/>
        </p:nvPicPr>
        <p:blipFill>
          <a:blip r:embed="rId3" cstate="print"/>
          <a:srcRect l="2047" t="4710" r="5155" b="6974"/>
          <a:stretch>
            <a:fillRect/>
          </a:stretch>
        </p:blipFill>
        <p:spPr>
          <a:xfrm>
            <a:off x="285720" y="214290"/>
            <a:ext cx="38576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SC04883.JPG"/>
          <p:cNvPicPr>
            <a:picLocks noChangeAspect="1"/>
          </p:cNvPicPr>
          <p:nvPr/>
        </p:nvPicPr>
        <p:blipFill>
          <a:blip r:embed="rId4" cstate="print"/>
          <a:srcRect l="7031" t="12500" r="1562" b="8333"/>
          <a:stretch>
            <a:fillRect/>
          </a:stretch>
        </p:blipFill>
        <p:spPr>
          <a:xfrm>
            <a:off x="285720" y="3143248"/>
            <a:ext cx="516891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SC04884.JPG"/>
          <p:cNvPicPr>
            <a:picLocks noChangeAspect="1"/>
          </p:cNvPicPr>
          <p:nvPr/>
        </p:nvPicPr>
        <p:blipFill>
          <a:blip r:embed="rId5" cstate="print"/>
          <a:srcRect l="20833" t="25000"/>
          <a:stretch>
            <a:fillRect/>
          </a:stretch>
        </p:blipFill>
        <p:spPr>
          <a:xfrm>
            <a:off x="6215074" y="3071810"/>
            <a:ext cx="271464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unc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642918"/>
            <a:ext cx="2352675" cy="2800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221</Words>
  <Application>Microsoft Office PowerPoint</Application>
  <PresentationFormat>Prikaz na zaslonu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name</dc:creator>
  <cp:lastModifiedBy>Jabukovac_2</cp:lastModifiedBy>
  <cp:revision>15</cp:revision>
  <dcterms:created xsi:type="dcterms:W3CDTF">2012-05-03T17:35:12Z</dcterms:created>
  <dcterms:modified xsi:type="dcterms:W3CDTF">2012-05-04T06:58:21Z</dcterms:modified>
</cp:coreProperties>
</file>